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header6.xml" ContentType="application/vnd.openxmlformats-officedocument.wordprocessingml.header+xml"/>
  <Override PartName="/word/footer6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433DD5B" w14:textId="77777777" w:rsidR="004D23BD" w:rsidRPr="009576B8" w:rsidRDefault="009576B8">
      <w:pPr>
        <w:tabs>
          <w:tab w:val="right" w:pos="9111"/>
        </w:tabs>
        <w:spacing w:after="13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noProof/>
          <w:sz w:val="28"/>
          <w:szCs w:val="28"/>
        </w:rPr>
        <mc:AlternateContent>
          <mc:Choice Requires="wpg">
            <w:drawing>
              <wp:inline distT="0" distB="0" distL="0" distR="0" wp14:anchorId="48E4EF0A" wp14:editId="11B31EFD">
                <wp:extent cx="1841310" cy="1395730"/>
                <wp:effectExtent l="0" t="0" r="0" b="0"/>
                <wp:docPr id="40777" name="Group 40777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1841310" cy="1395730"/>
                          <a:chOff x="0" y="0"/>
                          <a:chExt cx="1841310" cy="1395730"/>
                        </a:xfrm>
                      </wpg:grpSpPr>
                      <wps:wsp>
                        <wps:cNvPr id="22" name="Rectangle 22"/>
                        <wps:cNvSpPr/>
                        <wps:spPr>
                          <a:xfrm>
                            <a:off x="305" y="27686"/>
                            <a:ext cx="42144" cy="18993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03C2E675" w14:textId="77777777" w:rsidR="004D23BD" w:rsidRDefault="009576B8">
                              <w: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4" name="Rectangle 24"/>
                        <wps:cNvSpPr/>
                        <wps:spPr>
                          <a:xfrm>
                            <a:off x="1809623" y="599186"/>
                            <a:ext cx="42144" cy="18993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6417D01A" w14:textId="77777777" w:rsidR="004D23BD" w:rsidRDefault="009576B8">
                              <w: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5" name="Rectangle 25"/>
                        <wps:cNvSpPr/>
                        <wps:spPr>
                          <a:xfrm>
                            <a:off x="1704467" y="884174"/>
                            <a:ext cx="42144" cy="18993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CCE5B62" w14:textId="77777777" w:rsidR="004D23BD" w:rsidRDefault="009576B8">
                              <w: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wps:wsp>
                        <wps:cNvPr id="26" name="Rectangle 26"/>
                        <wps:cNvSpPr/>
                        <wps:spPr>
                          <a:xfrm>
                            <a:off x="1529207" y="1170686"/>
                            <a:ext cx="42144" cy="18993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167DE621" w14:textId="77777777" w:rsidR="004D23BD" w:rsidRDefault="009576B8">
                              <w: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pic:pic xmlns:pic="http://schemas.openxmlformats.org/drawingml/2006/picture">
                        <pic:nvPicPr>
                          <pic:cNvPr id="480" name="Picture 480"/>
                          <pic:cNvPicPr/>
                        </pic:nvPicPr>
                        <pic:blipFill>
                          <a:blip r:embed="rId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828673" cy="1395730"/>
                          </a:xfrm>
                          <a:prstGeom prst="rect">
                            <a:avLst/>
                          </a:prstGeom>
                        </pic:spPr>
                      </pic:pic>
                    </wpg:wgp>
                  </a:graphicData>
                </a:graphic>
              </wp:inline>
            </w:drawing>
          </mc:Choice>
          <mc:Fallback>
            <w:pict>
              <v:group w14:anchorId="48E4EF0A" id="Group 40777" o:spid="_x0000_s1026" style="width:145pt;height:109.9pt;mso-position-horizontal-relative:char;mso-position-vertical-relative:line" coordsize="18413,13957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B1WnF5IQMAAO4LAAAOAAAAZHJzL2Uyb0RvYy54bWzkVm1v0zAQ/o7Ef7D8&#10;fctL0zaNlk6IsQkJsYnBD3Adp7FIbMt2m5Zfz9lJWtYWbQwJJu1D0/Pb3XPP+Xx3cblparRm2nAp&#10;chydhxgxQWXBxTLH375en6UYGUtEQWopWI63zODL+ds3F63KWCwrWRdMI1AiTNaqHFfWqiwIDK1Y&#10;Q8y5VEzAYil1QywM9TIoNGlBe1MHcRhOglbqQmlJmTEwe9Ut4rnXX5aM2tuyNMyiOseAzfqv9t+F&#10;+wbzC5ItNVEVpz0M8gwUDeECjO5UXRFL0ErzI1UNp1oaWdpzKptAliWnzPsA3kThgTc3Wq6U92WZ&#10;tUu1owmoPeDp2Wrp5/WNVvfqTgMTrVoCF37kfNmUunH/gBJtPGXbHWVsYxGFyShNolEEzFJYi0az&#10;8XTUk0orYP7oHK0+PHIyGAwHD+C0Ci6I2XNg/o6D+4oo5qk1GXBwpxEvchzHGAnSwD39AjeHiGXN&#10;EMx5avy+HVEmM8DZCZZG4Rgj4CKeTtJJd70GrpI4SpKeqXQ2G03d8s5dkilt7A2TDXJCjjVA8HeK&#10;rD8Z220dtjjDtXBfIa95XXerbgZYG7A5yW4Wmx7+QhZb8LOS+sctZGxZyzbHspewS2Iw6lYxqj8K&#10;4NflyyDoQVgMgrb1e+mzqoPxbmVlyT1OZ7iz1uOBwLnb9S8iCAQfRTD5owhGaTibxCMfxfFsFr2U&#10;MPobGg2uvI5oQi4dRXM8UAB5+3g+RtMwSSZTH80UHqupvwwk+99J2b03gyuvI5qTE9H0b6R7Gp4W&#10;zXE8i8MumhGE9sW8sT6co5cSTsVpBr++YQDpqFg+3ljBKbvSDPdKmifpaIj+vlJn0NsoYvmC19xu&#10;fZ8GhcyBEus7Tl3ddIN93U1SqDVdosO6M4vcFBSuYZ875YqcGz9Qsqi5chXQFSEn93ChxTtokU54&#10;3LVfV5KuGiZs109qVgNyKUzFlcFIZ6xZMGgN9MfCv70kM1YzSytnsATDrlPoyu9uwaPcA3OYf9Mt&#10;gNuneqo4nUyhAB30VM9tFTycDoAXAY+vy76pBOlB1/rr2O/at+nznwAAAP//AwBQSwMECgAAAAAA&#10;AAAhAIrGKM5l+wAAZfsAABQAAABkcnMvbWVkaWEvaW1hZ2UxLnBuZ4lQTkcNChoKAAAADUlIRFIA&#10;AAG4AAABUAgGAAAAzd1rXAAAAAFzUkdCAK7OHOkAAAAEZ0FNQQAAsY8L/GEFAAAACXBIWXMAACHV&#10;AAAh1QEEnLSdAAD6+klEQVR4XuxdB5xVxd3d1+v23lh2WWClCAKiKIgKKpZYWSSW2CExlhhbjFFs&#10;iS1GjUbFWKJRo4DdGPxsYG8ooPS+bO/99fe+c+bd+3y7bHm77C67MOe3szN3Zt7M3Cn/M/+5c+dG&#10;SUhISEhISEhISEhISAwRaBRbQkKiDxAIBLQaTbfDKtDOlpCQ6AdIgpOQiBwcL12RknnSpEmZu3fv&#10;jqqqqtJER0fTaEF6GhKfaiMebeF2Op2O5ubmjcGfdwgDjCfojOJvCZZBkqOERDeQBCchEQEKCwuN&#10;K1euPMvn88XYbLYlRUVFdUpQCPHx8dOMRuMTiBPl9Xo1ZrNZCzdJSacQm2o47oS7trZ2g9/vP46E&#10;B4STFuPEZmRkXI+0jIhTptVqywwGQzndQDXCG2HcjCwhIbEnJMFJSHQPzUEHHTQGpLIWJPOxyWSa&#10;D3cN/NtoUcOHDz+qtbX1Y5DV1yChFRaLJQANzQ3iIgl58Fu6PbyGm7YHml6Vy+X6IJhCG3BsZuXm&#10;5r6HNApImogfhd+JQJCeE1Yx/HbAXgVifb24uPhbESghISEgCU7igIKiic0AASWCPD789ttvSVTd&#10;QYu4ZzQ1NS3V6/WPlZeX/w5+3mDQzxgxYsS0hoaGL0BGt9fV1d2maGVKaKfoaqkxH1rhJyjrTyCw&#10;20CE2dAKM1GGFOSRDZJLsFqtMR6PJw1hGciPpPpnkO9nyu97ArWgculTQkJCYijiu+++M8TFxS2L&#10;jo5uTE1NvVDx7hZpaWk3Jycn+7Oysi7HZYesNXHixEMRL5CSknIvr0lwIqD3mJaRkdEI8zflWixv&#10;KumaQH6xsDNwH+OQ7+9xXYF7Kxo9evQRjBwBuirf3pZdQmKfI7jeISGx/8A8fvz4o8aNG3cc3Hv0&#10;7ylTpngMBsON0Ky0JpPp1yALvRLUFczQjMbgd1HV1dU/KX57oL6+3g1tKwrp6hSvvUJmZmYGNDUb&#10;tMFtipcfhmohtSwX/PkMrryiomI9tMoHkffdKGMaynF9fn6+iT/oBhaQ8cEg+6sSEhLuSU9Pv/qg&#10;gw6aceONN8YuWLCA9SLlg8SQhuzAEvsTNBDwo4uKij6urKz8A64T6CdCwlBVVbXNaDQ+1tLSMhma&#10;z28U786gsVqtcS6XaxgIpDk2NpY7HjtcxgPxIIo/yu12i3EVwfJkZxA/9Hg8w0iqICE+Z+sILAdJ&#10;j0YDDe5/sBvxu3zcYybcnY1vDbS8KTab7T8g+E9ByH/U6XSn4x6vLSkpWf74449/tWzZsnswSZik&#10;xJeQGJKQBCexPyFw2mmnbYaw5uaLrLFjxybDryOW0SYlJT0PItjm9XrvnDRp0gj4dcpGMTExCYiX&#10;BucaaEpVQd89odfrxXM5xOXWfkKkySXFzoyI1QlAlrmtra3O0tLSXYpXV/Djfitx3w6ka2hoaOhU&#10;g8vOzk6HJvoIyPMUXD6Sm5s7Ky8vb05qauosEPjp8P8U/peAJN/Iysq6SPxIQmIIQhKcxFCBDhrK&#10;P0A26vOoDgHNwwEh/6HP50vnpgx4UbtpD/8GAHHeABnGgEAuBSl0NhYCZrM5GaSVjLgfKX4dAnF8&#10;SMcLohPvvC1evJhLlQaUh8aoGJNizDAWhHe0nKlqiDlarbYeJMNXArqDZtOmTQlI04pyNuO6AaZD&#10;TdPpdF6A8k2xWCx/BIn96dtvv1339ddf70KVbNm9e/f7IL+FmADMxwTABYL9a0ZGxqn4WZdkLCEx&#10;GCEJTmIogNqOH4J7Csjjl/n5+dTMOoXJZHoD2o8Nwnmq4rWHcAYR+EBIi2FXgAjPHDdu3CglaA8g&#10;3jikZzUajR8gfoekQZDgYDH8iJSUlLsWLVr0V9h/S05OfhjmEZjHQBw0T8AsphtxO10GxD1nwVQn&#10;JCQ4SZiKt4ByrRqOY31dXd3x8LdCA+PrAtQ09ygrwnUg9vkgzs0jRox4MizdUFzcY9TmzZuXt7S0&#10;XI54JtTjbw8++GArg4IxJCSGBiTBSQwJkFhsNttbILlkaCDzFe8Oce65536M+LUQ3l3uJgSx7YyO&#10;jv4TyIvPrC5QvMOFuHAjfCKsWhDNKl53Brfb7WM5QSDjUcZrkf5l+C2X+H4JcybCTgJhHId7mAFz&#10;KMia6Ubzt+0xd+5cC+Jnw0Rv3br17MTExNkFBQUkYRKNqA9YqvHHxcUdjzz/iLx9kyZNuh9+e7zG&#10;QMyYMSMG1jDkveOzzz5zIZ2OSAtVF9Agvf/DZOG/uIfDQXI59A8GS0hISEh0hx5pBHl5edMh6Euh&#10;FX37xRdfcHmvI4g0EedjmDLE75BAwsF3zWBqlGdx7aFJS0v7GuS2ghdhGs8eGD9+fBbya0b8lz7+&#10;+GPzH/7wh3h422FISiyvGYbP57hDkUuTnU4woe2NgIbnzs7ObkTepXA34H4cILJamLWpqanLYf5J&#10;LRB5fgLyr4L5YsKECUcqSXQGQ2xs7CaktQlxh+O6wzKo95mbm/t75BcYNmwYn9dJSAwpSA1OYl+B&#10;OxzPgrkYplsSIrZv374BgncTnKMvu+yyw2F3SjYGg2EVlJmU5ubmbt8JA7k9Ds1KD02Jmk/7zRlJ&#10;0GBGQ+NZp1x3CmiDfihEPg9wzDHHOO+55556ePN5WCuMA4anj/BcSWpXXM7s6PkgoXE4HFlIS9/U&#10;1PQ2tKf5uO/zzGbzlQh7EO4VME3QEA9Cubgp5AiQ1qsg6HNXr179VTCJTuHBb56BPaK0tPRRo9Eo&#10;lmZVQlOhaIhcdm1FWAvurUUE9AxMk+SubrqRkJCQ2P8BDeUOaCDejIwMHzSQ1xQB2ylhKdDExMT8&#10;EfE90Gxux3WnEzRoNmcjjxbEfai98G4HzTnnnBMPjeYTkEQTynRyePwRI0acYLfbXUinu9cJqO2k&#10;gixrkcYLvEY6vZ1AajIzM89PT0/34H5vRTo8y7LNPfBa8YuHhvUi8vTAPIjr7t7r4+sEsaibN3FP&#10;fuRTnp+fz0mGCFPsEJgH4mXk5ORQ+4wY/N3FF18cDW32J9TLe/AaFwyRkBg4SA1OYl+ARLXc6/VG&#10;QVPhc6vTIAjXjx49+sxuXlAOgNheh+2GVjMTBNDhe24ADzreAbsG2tdRRx99dJdpvvTSS3U6ne5v&#10;0OJ4qPGvQI5cVhRjA/kcCf9Gm822mdddobq62gvB7ocCJ0im48dbkaGlpSUP9eNFGqUw4tmeEtRe&#10;26qvq6u7AGX8FBodnyN2tMwajgDiN8yZM+dip9N5B/JpqKmpWQyCX4n6nzt9+nQuq4bSZ74IL921&#10;axe1z0ihmTZtWsZbb731b+QxAm18LLTGMxjQruwSEv0KSXAS+wKBu++++zvI79U+n89ptVrfBsHk&#10;NzQ0LK6vr78/Ly+PR1B1KAh/+umnTQaD4QMQ0QSj0TgSXh1ufIDA3o30KyH4hxUXF3f5nhtRVlb2&#10;P6T3NgTwCTCHwcsPW8sNFkijFgRXDr8ux0tCQoIPgtwHclW1qN5uyuBpJdnI1wX3HmdlknRUg0va&#10;XpT9BcSPRRm6ewYn8Pzzz9eC3G7DfRWi7h9CXU2tra3956ZNm16EVn2sEq03ZKRZsGCBBek8hnLN&#10;MJlMd8CPbSy/eiAx4JAEJ9Hn4A7AmTNndrmkNW/ePB5r9RAEoA0CdiWE6lQIXD6z+i1m/Z8dfvjh&#10;h8BNAdtGyEJo+uPj4xfDGQ2hzGd4HSGwatWqSqS/HkLf6na7x4GslKBO4ZoyZcoNiOeBuQVGj7yS&#10;4D8e5as+5JBDSuHu7JmZALQ9Plvjc7i9OqqL52Ui/wyUnaRQB3e34xTa21aU0wNypVZLtKk3aLtJ&#10;aBe+XiHSQhlFhYD8f4TmeT0mGmNRT18iz2NQb+9Co74ZwWzDnpCc9sYbb4x5+eWX30XbHGe32/+E&#10;dn0O5begXJLgJCQkhjaeffZZMwjojbi4uKcUr65gz8rK2o74a+CmMB2dlJT0LIRiKwTyzuTk5CvG&#10;jBmjCuwQeFZiYmLi6tTU1KKcnJw4xbsNIFQ10E6u4LMppHUnrrsjHQpyA8ryN5TBM2LEiEtxPQ2C&#10;vh7leCqC3xNW3HcJtKg3lWuSiUrSqokEcdHR0auR925oPhNw3S3BId+ZKKcT5V6geLXJi/WKe9uA&#10;CUWHO0X57+CDD7YVFBTMR/2vwj04kd7fJk+eHOkGEc0pp5yShPp+Cfk48ftb4GdD+SfBz4c24AYZ&#10;uUQpMaCQGpxEn+LCCy/0QJPglvhzx48fPzvo2yEo6JqhMbwHbWJMfn7+DFxvgTZxFeyLPB4PPxb6&#10;1927d78IbTCfPwD4G829997botfruW0/A1rTqR0JTaRJYfoFnDqkNR4aI5+rdSVcqdF4kedLKH8l&#10;0r0CJHMorg0o42qkx12PXaKwsNCL33KZMh9C/UYQxKLMzMw7QRg8yPgBENZDMI8i7ImUlJSnYEg6&#10;L4CkC5QkBAEgPA75RSMtvuC9x3fnOgLiWxEXRdWqR4m1+Y3RaBwPctMjv47ejxNx16xZ07px48aX&#10;UV/zcPk98v/t5s2b+Q5fd9BA69R//vnnT0ELPD0mJubmY4899q/wb8W10ORRNqHBsV0kJAYKkuAk&#10;+hQkArvd/g8IWldlZeV9o0eP7uwVACFUnU7ncsRthb2Qwh1eLaWlpa9AIzkN5PIj0jtm7dq1y6Fd&#10;HPvKK69QWPJ3PgjfjxDe5Pf75y9durQjLSMAklqP329HvJHr16/nC87dIdDY2PgdfrPU6/UWgBCu&#10;QfpG5PU9wrqVzEuWLOFRXS6YJJDENfjdAgj4i+E+D+nNQznOhDkVaZ6IOLNhjsb1kYjHpVAVGvgl&#10;IIwE3+hwODo9ciscIGM74uubm5v5SsIeQP7I1q8H0XWqieK+RT48jBpt+Ddc8xngOShLVzszuQs1&#10;7vjjj1+C9OfgXh5+9dVX/75s2TL+NoBrG2w/8ufrEREDeXIjErV3bhCSckpCQmJQQDNhwoQ4aC9v&#10;Q1txgCQug1+HQpVCLDY2Ni8hIeHHxMTEipEjRx4Eb0EkDIOVAO3mZoSXc9kL5mH4ZcFoETcT/muT&#10;kpJKCgoKJtMPZg8MHz78KeTBb6pF+o20qNmzZ2cg3e3Z2dl83lfL+1GCugXKdDh+Mx3Ow7Kysg41&#10;GAyTYCbAjAe5jIEpgBnJpUKY4Xl5ecMQt/0uz0TEPw+/587DiJ7n5ebmnotJgR/EdLri1Qao34dR&#10;Dw6QBrUztX47BMK0U6ZMOZTLrbiXr0Hc1H47BLRNG9L+F9rbNWzYsL+F78JkHhaL5TTE4WsW59Ev&#10;UiA9OwiWO2b56sNY4amkKyEhIbFPkZKSMgvC3g/h9im0rxR4dSactBBmT8A48ZuFip8K/kYPspmJ&#10;dEpBmB6k+RME6WQKTxDEwwhzggiu6Exg4zdnsRzQJK9TvCICNKJTkD6X2XjQcE9AoiUp0e7OsMx9&#10;IrQxEZgGcitFPXLX4h4EhnoaBZKpQ33sIIHDS81/DxQWFupAmL/Ab3hqyqud1K14Dw/t8iZIk+1y&#10;PzQ4U7u4Gvz+HLYtiFIQa6TAhOR6lNUN24PfF8F9+cyZM7t7x09Cog3YySUkuoOGW/fHjBlj74xI&#10;2qOysvJDrVb7os/nO7y0tJRaRWfLbH6bzfY64vFZ2XHKkqaaB3/jraqq+gTCc1Rra+uLuB7W0tLy&#10;KUjtamgHy+Dva2xsPA6zfT7326NsmZmZ3yJOVW1trbr1PSI0NTW943K5SIpvBX0iBndaqqeUdGd4&#10;f90uP0aCXbt2fTl58uQ8vV7/d16ry40KNNXV1dutVutfUc8p33///XsgxDkvvviiqpmGk6528+bN&#10;aajjC5EG2+K1dmkJcFkSpPYvpHkqJgM/gIReQXsz31AboK/wmmmgCfwRLVGyf6EPjOcrDHBvx+8v&#10;d7vdRWj7+3766ae30QenX3PNNR22tYSEhESPgdn3iRBmr0OI/QeEcSK8jMGQzoUMBRXijsRvdsbG&#10;xhZxSRHeHcanwEKcH5HHzsMOO4zvtnWGmOHDh19ALQTaSDPMa+np6dvx2yrmpcQJgWWANmKHAOZZ&#10;jVtRlk6X2joCf6849wvcc889sfn5+b9Ge25F3VWD5JajPq+DRjwLmtZ4+E+DxvRraGUrEE7t6SX8&#10;rMMzP9EGTyKOA3HXwK7Cb9eh/f6J9uAXDUInr8D/OtR7C9I/Wfywa7C9YpHmUqTlRlo3wc/Er0eg&#10;LL9BOpuQVzk0/UdHjBihbjySkJCQ6D0gbJZAuLgh1DwQWG6z2fxfkIZKKJ2RAP11EEx/we99EEr/&#10;CHp3DJDU7xDPn5ub29WRWExTCEHE/Qhl8mdnZ/tgcxmLX/DuCFpoe+NmzpwZvpHjQIVoqyuvvDIG&#10;9XUb2rISZOJLSkrygji88POijVmfPhDSSyDADp894jdv4Dd+xHsNlzouGcPvdRguSXsR9g3am1q7&#10;Ce4/wt0cExNznPhxN+AECvHrUZ4dyvM8QpQbpKlHuZ5A33Oiv3gKCgr4XbtuPxwrISEh0SkoaCBY&#10;tlN4QQBtArnw2UxjXl7eU7g++pVXXrF0ImQ0IKzxEHJb8dtSaHE8IaRDYYT0chCvBPG+WLx4cbfv&#10;Xk2ePDkJed8BAt2N8rjtdvs3KENEGzIkguBEYdy4cTNBUFfC3IPJwn0wN6JOZyFY1dJDwCQhDu3z&#10;GAyJ7A2QEJ/lhQBCnIh2vAfmG5BnHYjqcxDR54jbBA36GCVaZ9BgImIBEX6MdJvGjBkzR/FvgwUL&#10;FhiQ3sloc2qZtUifS5ny2ZyEhETvgVnztRAqLgjAZRCKZ0CAfYxrH4RNGQTiMghIPuNSBU04iemh&#10;FdyiaAePQKhScLYnOT77MSPOK8wDaUVy3BTT0I4aNWo6hOLlIMdOd1JKdAnWWfv26HASgrbhp3la&#10;0d4fH3/88fxaenvwd2zvHO4ARZu8hrZx4roBWj/fc+wS1PaomaEfPK54dQgQmhaTqxSk+Rji83NC&#10;VyhBEhISEj0GdzrmQ7ithTBpVMiMLw9zhyK3+LtAeA5oUS9C6GRzlk0hJH4JwM1vkG1B3FoIxk6f&#10;naSnp1+K2X8r4vFL05KsBhGsVuv1aN8WtLP4Ll5XQNuFCBIToH+D4GosFgs/b9QZNGPHjp0AgvND&#10;69sK8uKXBzok2TBwMjUCfeZHkGgVJl7UJrv7jcQBBilEJCKBny//QpD8S6vV2hoaGi4A4dndbvfr&#10;tbW1s3gkFgjsC9inQxCuXbZs2d9BVDPxOwohbqzz4nc3Q/AZV69e/eCVV17Z0en+fLH3a9jVfr//&#10;qIKCAr4fJgXWIMGzzz77aE5OzikgoAsVr06B9lZ3XWrQ7uo38jrbLco2tpeXl19jMpmiMEHaUlZW&#10;Vqf4dwXvnDlzitHntiAPc2tra+gdSgkJCYkegzsSoa39iFk5X37mMiIFihAqmKUnw8xF+CplObIC&#10;mt5rI0eOnIpgTqQS8Lv3MOPmOY9n8zftAQLU4/evgRybMjIy5iveEoMHPZ0Qa9CO3BFZjv5wqOK3&#10;B9BfToDhO3pNINBW9JMvQabcrUt0RVrW3Nzcd9lf0Nd4MoycsEu0gewQEhFj6dKlzRBC13m9XktR&#10;UdEiEB6XIkUYZt3VmIUvq6mp4UvYCzFjL3c4HHOam5s/AGk9Pnny5BRoaC+6AMTjeZMdvfztMxgM&#10;L+G3pU1NTdxoImfkgwt8d68nCKCvmNEffLD3OMsT/ppFixaZ0d5/gjGBDE+FNvYb9JvEhoaG1zMz&#10;Mx+bNGlSXifExdWB0U6nczTCG/V6/WZoiu3Lx/4zkrtGg5cSEhIHEnpKIBrumExKSlqKWbMvLy9P&#10;bNNWwtoAGl4mZtWXYob9MeLzGV0pBNazmKHvhrsJM/aLlKhtACK0QtB1tIFBYggC7f0eJjhFaNOJ&#10;ilcbQFP7I/oDX034p+KlxSTqIJj74FeC367Lysq6DpOpNKWvCcPVBPTBZ6EdclMK35fbA4iji46O&#10;fgzxXkdfTFe8JSQk9leMGTNmot1u/xu3ZCtePSU5LYjqZAil2vT09J9w3dkL3MIPQiZ2+PDhZ0MQ&#10;bYCw8kLQeSBsXKmpqd+KWB2jp2WSGKTA5OZTtPuOUaNGHax4qdCi/0wGOVWiLzGcS5iqpqbhsVyx&#10;sbGT8fuPYfMsyzXos3/ChOlkuH8L0loL8nQj7CUQX0c7cwkziPI/iMvNK9zkIvuVhMT+iuzs7BEQ&#10;DlUQGnyRt3zs2LGXHHrooYkI6tFSNT9oCsJ6g89LbDYbv/PV7e+ff/55G+JfDfM9CLIZgm07DL91&#10;JrEfA+T1F5DQZ5jQqAcmq7CiD/0TfcCHPvmXDlYCeC1e4kb45Yi7DX2Hmt4uaGW7Y2JiNmLi9FdM&#10;mNh/OwJ/H4s+/y5+7xs/fnye4ichIbE/4vDDD08AuVVgJvwV7G8hfJohNP4LIXA8goVAEREjAGfk&#10;EDp8mfcHEN4eHyXtAtmYVc8dOXIkl6ykwNn/oc3JyeEOR342JwRuCgFZ1cCsnTZtGp/HdgU9yIwb&#10;UephP4gJEg8MGNXNgQCcdKWgb69AX2+YOHEiv2YuISGxPwOD/U0IircxM9ZbLJbF0OR47JEDs9yH&#10;Lr/88h6d1Yjf/RkE5wdh8evNkUIlNUluBwjaa2fse1ar9SdodW4QXSQv9Qugry3HpGojzBhcdnfa&#10;DQkuOz09/Wv07e3fffddt6fjSOx/6NHSlMTQB0htpcPhmIaZbcyYMWOu4HfHzGbzapPJ9Os333xz&#10;BWbHhYjGMwi7JSCXy/WE3+/f0Nraet3UqVMpdCKB+j5UZ+9FSexnCHsvTiA6OjoeJPcTSO7xoqKi&#10;VfCKaLKj1WobYSWgD6fi9x19mTwcAaPRaPZ6vdQcy6dMmdKjD65KSEgMQYDMjoLWVpOfn3+O4sUz&#10;ADNBeDdCu6uHdtcIe+nw4cPF87H2s+920GdkZNyMGbIbs/HnwjauSEh0BxJPxAdgYwIVAw1uPfrm&#10;Tr1ePwVe3ZEiw8ejT26HxsevIkgcgJAa3IEFLQhrN2bURQ0NDeqL1IHi4uLS3bt33wttjF+9Xg8B&#10;clpjY+MPIK4bEFd9dtKRQPFhNv28z+er9ng8xzmdTr7UHdFsXOKARwtMddDZLXQlJSUzoI1lo4/u&#10;HDZs2Bb4dbcCEEA/NuE3VvTPnbiOhBAlBi/IVaqJGJLgDiwEXC5XJQb+Fgz8oydNmqS+GySERW1t&#10;7fpp06bx46G3IY7DarXeabfb34CW9ovFixd3pJ0Ftm3btttoNN4O4kxzu92n0Q9GCguJvoLm/vvv&#10;N4Ok5sJYDAbDE+hzXKrsFmaz2YbfmDEJ24X+qfjuAdFXMRbS0tPTT5g4cWJX3yOUGDiIdiksLDRy&#10;p2xeXl4WJjY5tPklEforq0tS1ki0gSY1NfUGaGf+4cOHk5BCkxx2GL4CEBMTc2tcXJwjLS2Ny5Ut&#10;iFsH+8Xx48dnKVHbdKqHH37YlJKS8jt0wEifw0lIRIyZM2dOTE5OrkCffH/OnDk8xzQioRYbG3sm&#10;+q4jJydnDvu2apRgwgBheTT6+SMJCQlrkX41JnT8tFN3n/aR6HuE2mX06NEZ8fHx8yGHHka7/x9k&#10;z1qYjXBvhtnIa7TR8uzs7HvRvsfwNBzlp3tAst+BBw2I7ajGxsaPMZjv27Vr103KJgBtbm5ussfj&#10;uR9mXktLy6rm5uYLCwoKxldWVj6A8Ay/318Fbe3Ggw8++J3333+/sf3mAQmJ/gCE2tPoe/NBQLOh&#10;vX2peHcFyrUABOGl0OAWR0dHjy8qKloPPx7vFQONYJjJZDoZYWejnxeA9Nzwr4W9Bvab0PjeKy0t&#10;3Q23RP+DbaVDWyWjTaZB9lwIuTJTq9VGw3DSHYzU9hg2PmoRDrfb7Yd7HX77IDTwd1atWsWDukPH&#10;wsklygMPgQkTJqxBp6hyOByTMMuNxyzWYLVaT6ipqXnT6XSebjab750+fToPu926cePG1yFgjgQZ&#10;3sXT3iEUnkUn+jd+x++vSUj0N2ytra2z0F+/PuGEE37EdcSTcgjFBPyuedq0aa78/PzjMzMzb0tJ&#10;SVmKfv9BfX39TRCmLhDnYr1evwATtxNmz559Vl1d3dOS3AYMWkw2+JHcO9EO/wVZvajT6U4yGAx2&#10;2CQ0GnUSrT5/UzmL/n5MRjRou3Eul+uprVu3vgrNr82X46UGdwACg16Dgc7NIdNqa2tPhbp/MjrY&#10;zbh2IOxCDPKPEY2zWhVc2tHNmTNnxLfffvswSDAdwuNczH55VJeERL+BfTUhIeFw9M3JH3300eIp&#10;U6bw9YDuVg6EBoc+fh9+dzk0gUoIzAQQmR39dhf8ljU3N7/a2Ni4FfGaYdRXCLpLV6KPcNppp8Wt&#10;XLlyESbW56GN46mhwZC8NJBFot1h+GqIiA87xFXwJ4QbbSqu+Ruv1+vHpKUFk/HzobG/g/TarEdL&#10;HEAYPXr0qeXl5S9BW9uEjjEBHej/xo0bd+XHH3+8TYnSEdhfNJglRYMEG4JeEhKDD4mJiQXQCN63&#10;2WzRsLfBrIQc/C8mZZ8h2MU4uIYMlMvsAwjKD2tycjJXh/4MTS1fJSqAbcF/gsxUYoNsEn404eDv&#10;aEhsiBvABEZ4g+CioKE3gzhPhCb+lSS4AxRHHHFE9KZNm7ZAvbdBI3sYhPUPeJfJQS8xxMFnzKNa&#10;W1v/A6E3sqys7E74PQNTI0KDWhrlnuzjAwdR3/HxhrFGY+xtOp1+Nq5jQF4BkJxgMhIVIIhNISvV&#10;r0soBEcboktofNTmoKR735w5c/ilkuAOYGAm9V90iBHQ5A6SpCaxH0A7ZswYK/rzPyHkzsbkbUll&#10;ZeWv4M9NB3t8j05iQCDILScn5fCGBueLer0+F8YPuSOITbEIsTQpHNDW6KYBAQq/zkBSY3xFm+Ps&#10;nN5+l8vZkphonx1KXeLAAzrDV1Dp89PT02coXhISQxn+xsbG38A+E+Y7m812NWw+X5Pktu8QnZaW&#10;+BunM/Au2mMYJh1kMcE7IDqSWujVDZIdDcmKJhKQ0BRSoy0ctKEl2pqb3WcEdUGJAxJ2uz0aHekU&#10;kJwTeE/xlpAYksjMzDzf4XDcq9PptmPSdu7mzZt3wVuuTOw7RMfF2W8Dh91iNpstIDQSm6q5ieVI&#10;PjNTCE08RyNH0Y0oPIkmRHQqeXUENYhxGQ8QP8K1SWpwBy406Fzb0Ykq4D7hvPPOa/M5EwmJoYTk&#10;5OQjmpub74NQ88bExNyybt26DfCW5LaPEAh8Z0hJSbjbYDBdYzAY9NDUtD6fTzARiIwkxFeOAiA5&#10;NFmQ0AA+PPNzYwm9SIDdgfGYFo0KJo7f4seaAklwBy4CtbW1u9HZdqI/ZH799dfj4Cf7g8SQhMVi&#10;cUHYbYFc+/vWrVvfUbwl9gFsNn7Z6PjHtFr9b6C5UTMjuYkdkQD5J8hmyjM2XJPYqM01+Xzej2Ee&#10;DgR8r7jd4k2lLicpJLj2JMdrxY6WAm2QAo2j49l46AQmuDtVz/cSLUj7G3QuS11dHT8i2f22JQmJ&#10;QQh+dic1NfWXZ5111n0QdN19Skeif6AJBJYY7fbEm6BDnadoYGgOjdDacC3kGDeDAIKI6AaxaUBm&#10;38bGWn9ZUJDzy5qa+uvPPPPw30IuVTF+V2AaRHuCU4xDEtwgxejRoye1trY+Y7PZvhg5cmTekiVL&#10;+uN5Kde5P0VHKrFarTzKSEJiyGLLli0lTz75ZKtyKTGwILvoc3KuXhAVpb0ampk4DJlaGhmOz9do&#10;4Cc0NxIQvL0gtwbw4F319Y2Hb968a/nKlav4Oodv4sTyZvAV37XtcnLPdIh2BEf4kd/2Ln8sse+Q&#10;mZmZVVVV9We+lY+Zz5ro6Ojrd+zY8SGCulTZe4EYmGEw8lQSCQmJXoF8lZISd57fr3nKZDLxIZuW&#10;RAZoeMQf4XQ6hezCpDqASXXA6/X84HK13NLY6KJca/NBWj7Dy8g4mZPuESQuaoBhBCZeIVBtbkah&#10;tshrMhujgDgDiP601OAGKUpKSopPO+2036Lx7kVjTWhsbFwCTe5sJbgvwU+PSHKTkJDoNXJykiZ5&#10;vYFbIa9IROKYLRoSD5+v8aVuumn4LM7n87535JEj5jQ0iN3be3xtfcmSe7gxhY9nBImFG/qR7Gio&#10;FRL0Zz5KHA0JNCbG+j9JcIMYS5cuba6srLwJM6Br0ZD+pqamZ7Ozs3+HIH6bTWrfEhIS+xqaK6/M&#10;N7W2+v5kMBhyIaf0ICBBcCQ6EhCJhwbkBu+AD5rbh0Zj64I33vi2hlyopNMG771XqsdvBMERKrnR&#10;0E9JP7TTkv4kUSWOD+HrEhKM30qCG/zQnHjiiY/Hx8cvdLlcNQ0NDbcnJibee/HFF9sZFowiISEh&#10;sU8QePHFyt9DFJ0MgiOnqZqbIDcChBMiMZBQayDg/GNxsaNE8eoQTqdWj7gGEhjTpFGhkp5qq2GK&#10;jez8fp1O89pXX22plAJyCAANKdoJDZgZExOzPDo6+iBcfuF2uwurqqr4HluHsyAJCQmJ/gLlUl5e&#10;2qG1ta2f87M1IDRxMgmCBLnx2VhwOdLHI7SEdqXXay4tLq74VzCFruWW3W5ZFR0dM5Fu/F7lqjac&#10;RW81bRgUSSxpFp9xxrjJTz65skZqcEMAbEClfctsNtur6Dhcs57W2tr6cnp6+iEMkJCQkBhIjB07&#10;1tba6v2dormJI7cUI8IpsxRyIxmChHyfgtyeRRAjdEluTCcmxsgP1harJKmkG/otCU0lNV4yjsfj&#10;2TZuXP6Zixev4G7MgCS4IQI2YnZ29llOp/Nyh8OxBI3+CIhuOrS4l+F/mhKtzexGQkJCor9QUVEx&#10;FZxyvLKMKGQP3epzMRCOsBHE00lcoMDnhUcEwG8CpaUNP1itxitdLlcJiIuExgTVyb5KnGQ45UVx&#10;93qt1nvJxx9/vYq/ZyRJcEMD2oSEhCPQyC8bjcaNlZWV16Fz3chncWazeVhLS8szMTEx8xCPLS9J&#10;TkJi3+CAGn+tra0LYMWCTMQ987mb+syME3KSjuKmplXu9ztXMRrjRoodO0rfTkmxz0EKa5EG3ztg&#10;dvw4Ko1Kdm6DQf/6oYfmzq6ubub3/kKQwnAfwWKxZIK0RpeUlHykeHUGzWGHHTZ+586dL2AmYwGh&#10;nVNeXv4t/NlR9GlpaReD+G5Gx4oB+d2L9J6Afx2MmMFISEgMCLjpi4anqNTC7NenAh100EGHVFdX&#10;f6rTaSwkGcgfrUI2IZDkSG50ut2ub6qr634Bt1g6ZHhPMHPmTPOaNWv4lYjpOp0uha8jwDRC3vFd&#10;uU9gvoZhAdqkLQluHyEuLu5JNNRpVqv14aKiorvROdgWHQ4KaGr/h35ySGpq6inr16//BlHVRhQN&#10;mpubOxta3ONwDzcYDK+ceeaZ1zzyyCPdHnMjISGxdxg5MvOw+vrW+RqNdirGcyy0Fp7Osdblanyw&#10;tTXqByXafgfIrxcxoZ7P1UjKriC/dUhwQuvyej3/raysKYTbKQJ7DyNNcnJyFGSnd9euXU7kwbw7&#10;JE1JcPsIeXl583n6OQZFGgbFQxgUf66rq2tCUDjJ2UBqz7vd7uPQoX6zY8eOF+EnSE2EhgFa3mRo&#10;ea+ho2Xh8p2ysjL1uZyEhETfQj9ixIjhjY2Nd/h8nnmYVGoh7MVLx1xFczgcNGUmU+C0mhrHd8pv&#10;9guQTLKzs0c0NTV9bbFYYiGuhObWGcEBfEam8Xjcb1VV1fIxijhBeS+hZtQhqYVDPoPbR9i2bdsr&#10;GBgXYkD8BHM1OsvjBx98cA6C2HjaU089NRqa2a0gtzPMZvPD0MreUMI6bNSvv/76+4SEhKOcTud/&#10;QJZb2KmUIAkJiT4ExtmptbW1b0OgF5pMJmovYpMDxqrYFg+iC9hsthSjMeaFyZPTk5Sf7RegpuRy&#10;uabjnq0wim+XEDILXJeYkxNlDXrtNSgDuyU3QhLcPgI7Cp+/cZkS7k9AcvNx/Ro0NX62xv/999+f&#10;jVngFRg4L8yfP/8vDzzwQAv8u2rUwIYNG4qgBS6srq7+E9NX/CUkJPoAnDTm5OScCcH+DIhtlF6v&#10;V9UW8TkYGA0JDuDzIZpRO3c2nwjh3l+TTZF30CnQ/rrPsWTJEiNk1TTcGw+YFPel1EFX8CNGit8f&#10;nwn3gHJOf1W8RA+Qn5+fVV9f/ygG0ElGo3EdBtGDmzdvfggd6Qv4n6JEk5CQ2HfQpaamzgSBvW42&#10;m20gOUFqQnZDeofLeIxb7hrk0pzW5XL8tb6++QYlqK/AzGhi8/Lyop1Op5nLpCiPF8VqKSoqqkeY&#10;gxH7GNrJkycn7NixYwnym4HJuS4Q8IXuP7wOCKptQSvgh3brMpn0C0tKKl8QgQMEqcENAvAzH5mZ&#10;mReiI/wZnTR39+7dT2KGVBMbG3sLgvvjMzkSEhI9wGGHHZbk8Xhux7i0UqJTeNNwmU41fAZHWwXD&#10;4cdNEX2G008/PTErK+v0pKSke+Li4l7ABPh1ENw7TU1N77a2tr7T3Ny8ND4+/p8pKSmXFhYWpik/&#10;6yv4q6uruVN0OMmM9xchtKgHk9PpuVS5HjBIDW5gMBbGALNaXHUMMTJAahejMzyCgRKw2+237dy5&#10;8z54s53kkqOExD4CtDdOPq8Hwf383RaMS4NBfONMbC4JE/jc1kfVTut0tt5bXV1/k+LfG1Au+MeM&#10;GWMvKyu7Au5fQ3tKh9GTTKEZCRWKbliiACiLjhokrovKy8tvhNcy+vcFEhMTD0XSH0GLteB+tciS&#10;2XeqwdEPttBoXS5XwOt139bY2PpnJUq/Q2pw/Qu2eAxmW3dwqz8GSUrQu0Nw92SgoaHhKXTa89Ef&#10;StAh7k5OTn4Q/n09E5OQkIgQEydOPBTWNVwGhC2kOCahfMYWIjUSjGoI+mMMR/l83jrKeeHZc3BZ&#10;dAw0tVtLSko2IL8/g1iyYYtj+b1eL8ugR1lIulzp0dOgDOIZILyHZ2ZmLoF5ZvTo0cMR1ttyhGCx&#10;WLKQrhn5USsTZ04q5KrE+BnhfoinxW9hbHeOHp171uLFkznh73dIgutfBIYNG3YaZn6zbDbbnyoq&#10;KioV/84gRktTU9OrILYL0IFXoR9fjU7++OzZs/lRUgkJiYGFtaioaBGENYU6QYEuJLdKbl3B4/Hw&#10;xeYeY/z48VkJCQl/AUny7NmbQWzU2lQCpYYmPiiqlKkNRAKKbEecACbMv6yqqnp+2rRpyfDaK5LD&#10;/cTDYtrd37wCtb4IFM9XVVV37733Fh2meil2v0ASXD8iLS0tGST1ADroJ3PmzOHD1YgaE50gsHHj&#10;xi/RyX+BDroOHeQX69evfxczyb3uoBISEhFDg8nlVNiHQgPxhpGHQCQEFwj4mxVnJKA8NkJjO3f3&#10;7t1fI8/rQWq5RqORiprYsQkIm6QRThzhELEAOiE/NEjDaDKZpm3atOnLwsJCWzBWjyHygjwzwxI3&#10;Hsyia6hxlLpisXBbuuG1ta7XZs6cXEA/BvQXJMH1E/gem8PheJg7rdBBH3zyySdb4R3xrAcdIfDR&#10;Rx9V1tbWTkUnXYyONRyd/pvs7OxfcKuuEk1CQqL/QDI5HuQSDzLhMmAbbSQSmM0WLht2B82NN94Y&#10;O2LEiEIQ6rvI73kQUhpsDH0///EL1dTGSFjiByiH2NTSFcgmqo20aHI++OCDuyZPntzr99GQvycS&#10;YlehFCFUFpabZYFMTFi3bsenNpvtnCuvvJKvHPQLJMH1E1avXj0HM6eTXS7XiyUlJZ8r3j0Fe5KD&#10;ByuD4HicVw5I85+XX345z2STkJDoP1AgWyHQZ4NIKJ9DxKY6I9Pgorp7tGBITEz8xdNPP/1Oa2vr&#10;ExD+M0FuAYW8+KwtpP2EuUUZSBbdgWRCG/eB6FqmOxdpUHPqKdSbbcLvQ3URCdRyi0pEuVmfkI00&#10;8SC6v2PCrm7C6VG6kUASXN9DU1BQkNjS0vI7dNTK888//w/w29vjaZqgyfEB8/kej6cWae9U/CUk&#10;JPoHgfT09JGwx5EZgl5BkokQFNaMPuvoo3Ni4SZjqekYJ0+2J+XkpM1BHu8i+ddAREfC3w4iEs/X&#10;4BYfEAUBCDJAuNDYWBSSBBFJWZSiCw0Qv9MhnbTq6moemSX8FTtioAz8EreLbuTfbQHCo9BNhkOZ&#10;aBHceBKD+70lKSnpjQkTJuQgTp9yUp8zpoQ4yudeWNejczahY/0rPj7+8c0A/NjaEY+QdmBb6fiw&#10;2el0lsEtjkyQkJDocwhygtBdBEK4leQCoSxe7KaQVkhD7JIEBwk3oQpz+KtjPOD1elohyF/U6QLv&#10;mkx6n8cTlep0uichbCqymWA2W8USJn+L34WWIJGnuvVfXBNq+qodCfh7ponfqJ+W8fMov4qKigm4&#10;7vHEm+dQQtP8GJP3DPxevCagBHUINX8Vat2hLlkk1J+B4fxeHK9/tNls9+7YsYOvNYjP4YjIe4Eu&#10;CyfRM7APDRs27LjGxsbXrVbr17jm1txhbrd7u8vluhWa18u4Zp3vdcNJSEj0LzBR/QKT1MNIcBTm&#10;KsFRkyIouDsiONow4gJxuYvRh7gOupEOnzcZIej9uNa6XB4K/XAyE1oi3TSK5hUyKtS8IkHYb8UX&#10;sDFB9qempk5Zt27dGhEhcmgmTpyYVFpauhR1ciTS1HVHcER4WdV7YN2R5PT60HaCAK9BdC0wS6HZ&#10;/aGsrKxaCes1un5KKdETaJYvX55SU1PzDzSiPjo6+rzdu3c/hBlJDMImYcZzfkxMzIi4uLgtIEC+&#10;LtBtx5CQkNg3mD59ejzG6Z8xlrlrkIJZkJBKRKqBXGZwGyhhQUbBpJcEBjLj+2lGeHN9jmoMn68h&#10;jNftklQWevilGb2ey5J83hbMi+H0V014/I4Mw9XfIj5/DXUqgLzdX9fXN61FQI9QXl7O48AmwkyF&#10;TON7fiGCJkhmKqEpNyPssJsToBt1wvuH1soNNHxfnS/O63Xwm+zxuI7MykpcVVvbxGPHflYBewhJ&#10;cH0D0YOAhZgd/dJut1+7c+fOD+HnOOmkk94vLi5ejVkJP4tzGmYus0By5hNOOGHj+vXreV7cz60u&#10;ISExGKABueUbDIbfwS1OJIEhgqFtEBTmHUH5jQpBbIoJQYnahgRoSBg01HRU0lBNePxIwHjq7wBq&#10;cRqPx/NTS4tjheLXE/ihXZGoT4UWpycxKeUKPZ/sRdnEb5V7Zv2wjFlNTY7CmBib5aST8tasX1/V&#10;q7M1+/SB3gGMwOuvvx7ncrluRJu/uWvXrtB325YuXerGrOe9Y4899mSr1Xod2i8NZHfvhx9++G5e&#10;Xh4fYrNXRNYbJCQkBgQcp5EK6b1BOBlQyHdEaKpRw4jw33UF9beqm+DvfD5/grjoOQKZmZkfoCzF&#10;mLALGcdycSmVNhFp2cKB+OIHtCBDNdAONWazOV6vN968YkXZy3PnZlkYzDg9gSS4voHloosuegUd&#10;qCkjI+MeNBJ7UrA3BUGi8xQVFT2UlJR0MsI/ghlTW1v72fDhw2+YOnXqgH9GQkJConNAYMcoMrdf&#10;Qa2F+ZB8VKLABDhk1HBCtcNJqzuoccPjK+5eL/utX7++2W633wot0BNW/lAG6v2E59kVGF8xvEFx&#10;k0iXu0e56zNKp9Mf+8EHjWsyMhKPLSwUX/SOGFKo9gGysrJ46OlGNMo/1qxZs0nxbg8+YA6sW7fu&#10;y9NOO63QZrNdheuW1tbWP2/btu1FEN9JIhLUdRFbQkJin4EbQBRnvyKcCCjfSRgqaaimIz8iEgJR&#10;4xJt84ris61eA5P112C9BSN2Z6K+WEbhVvOJtHyqYXySPIzYTcprcig1OsjLXJ9P++x336XPVX4a&#10;EaQw3TdgvQfy8vK4KeWf6BwnKg+hF1dUVPwJYb06v05CQqJPoImLizvJarW+DSErnsEBsNqKy6AA&#10;77UiJBC2rCfIQclDZQa+vybcSlj4e3ih51bdgb9lXMUgSR9uKPDrsrLqpxDcPQt1gszMzIN9Pveb&#10;yCETJCTehlfuJ1TO7srHshFh5Qv5EVAcAkajMQraHOsq4HA4WPZLH3mk9rl586L4Qb4uITeZ7EPU&#10;1dW1ulyuZVD3d6BRM9HxfoGOMgudojEmJmY3GlO8UCkhITGg4DMgO4TqArhJPCqCoW3Qa34QaEdg&#10;wk0/aC7cCOLjKwYQ+kJOMw6Jlm5ein8dlulnKOkKt0I6ZDiNxWJ4oL6+eZcI6CWampqqo6OtLW63&#10;52QuJZLMqH0hfeYpvjTQHZQyhcoZbpge71clPhjONAJer+/o996z1l97rWP1ypVdzzAkwe17+Ftb&#10;W39KTU1djk7ixGzlRAwu7lD6sLm5uUiJIyEhMYDIzc11Y/L5azj5FQGV5IKBbdB7goPAFlobhTZs&#10;8QVwL+D3+75C6D/h9WhcXPQLCF8PEjkYcWwsBMCfR0RwJAk1DjUggATaesQRo29Zv76I5+PuFZqb&#10;W39KTIytQtIn8j5IcNTimCcIruvCAWrcjgzLTs2NhAyiFyRHIkW6JqfTNe3rr/U7nU7POiWpDtFt&#10;ASQGBsG+LmZwJ8DMgbmG/hISEvsGMTExH1qt1plwUk6Ko7NUwqBgpsBVlyjpp4L+qqEW0y6MUH4b&#10;FaDABqf5oK01eb2eFVar/r6SktqvReQw2O1RY4zGOIRbE5kefs81UzWdLsGyKuXmi9R+h6N1bX19&#10;E09T6Qvw5gIpKfG/93oDt4OQTLhnKk7qEuoeHMNyq4Zl6wmQpnrDtDVms3XWtm3bPoG7w+VKuclk&#10;L4H6Dm/APRozUrDzKWm9ByPJTUJiH8NkMj1HIUwhTZlNkiBUocyw9qAf45K4qH3wN5TJ/A1IjAQj&#10;3BzvCAs0NjY2ezyu5+PiLGfU1l5zdhi5hSeubW6OWh8XZ+eh6x7+HkZsz48ULINaDuTbUR69BZPV&#10;PPLIrMfNZsNV0LQqSKL0Zz0o5RSkxLpgnSj+fL5G7x4B9RZeZn9dXd3DaWlpo5TrPSAJbi/Bjqo4&#10;iXB3jztPu7QkJCT2IUBS78LaBAnOb8FRknf7zhelPQ1Bf8ZV/Ehowg+/9UK481nVt05n40kmU92V&#10;W7YUf6bR3B5+vmy4LGBmmqQk6wq/38f3z7jWGAyJEMyfv0HefqNR/4Xqrdh7BVbN2Wcvcz70UNXz&#10;WVnxs0Fwq7msiCAfyUypO2HC620vwQT4KsFoTBxuDHrtCfkMrpdYsGBBbFVV1QwMgmssFst10dHR&#10;C2JjY0+Mi4vLj4+P9zU0NLCz7vUat4SExL5Bc3OzE2PbDjI6GoKay5Pi+RKMkM4U0lyBCxfgYYI8&#10;RIbBeFqhsdEfAnk3OO6BE07Iuvz77yu2NTaK5bXuyEYbHe3WtrRojtNotMORlnoiihLcOVgexUZx&#10;fOVWq+6h+vrWCuHZh1i6NCpQWVlfM2PGuOXl5XXDQHQ5ICCxu5JlYF3QwC00YmpzrKOeIuymNXq9&#10;gWeETkxJSfmhvr5+j1e0JMH1AnPnzk1Yvnz5/S0tLX9GP+On5GtBdC40Vp7L5ToNZr7JZDo6JiYm&#10;KzU1tRpqNM+elJCQGFoItLa2bjEajWMhkPMVbSREbkH3z7yk+NEZ8sRvhASnYIfAb0DQ8zExpj+U&#10;lNQsPeusip6s0WkSE9261lbzHJ1OfxAJN5h/9yCp0g4Sr+/79HTXM2Vl7l4dfRUJtm4tacrJKX/7&#10;3Xd/KPJ6fePgFQ/5SIJXJwisF/EJINZLb6DeO+qCbrbTjLy8vGVQOppEBAVyibIXWLFixe2YhZ0N&#10;re2PF1100YR58+b9wmq1noYGmwp7KhpyMUgvD/YtIMEVGRkZi+RXuCUkhiQqH3744XkQyt+AoIQW&#10;RNmKsS0Eqyqw4U8S4U4x1QitDDY1DH6i5l2zOer4iorqq7ZtK1uNJH5mxsgQqK8XS5UepEkEfSMH&#10;iunX6nTaz1etauYp/T3NP2KgbIGzz37QUVVV/7zbXXuiy+X8HHVArc1PrY11h7oMQBFQftE7sBJw&#10;T2LjD2RvVkVFxfnwbnNfPa6lAxwazBKOrK2tfR9EdteiRYvuW7hwoQf+6kQhpG8XFhamffXVV790&#10;Op3nonOPgdePFovllrKyMu74cYpIEhISQwK/+c1v4pcuXfpnCNQzIUyTKFRhtOA72pSjQrCSRSC8&#10;aZFEtlospg8zMhLf+Oab0KdpQnF7CG1qapTF44l9xmQyn4UykDiFcO8KQa1NvB7gp7aUkhI7c926&#10;7XwG128E1w7iftPTk2/0+QKXo9ziO3Iok3hfjoRHogpG7TlQ1QGmwUkEZO3XNputsKioqAxJivuT&#10;BNcDoJPo4uPjn0cjHT558uRZ7733Ht9T62oRmfWbDQ1uLhrgT/g9n8v9ubKy8mERKiEhMWSQmppq&#10;M5lMEzFhPQskdjqE6HCDIbhsqRIITLFOp3nK5Wr+qK7OuRE/66tTibTx8VHRfr/931arjScf6VAG&#10;sczXFVAuQbq0QSPfl5SUTwcp7osDJIwJCZZDDAbbnTqdfjaqjMXiHEEEsg6Fo4dwOt0BM1RjgO8T&#10;NyGZuTU1NfySi4BcoowcmquuuioBDTLZ7XavAbnthF93T0jRrwK7S0tL/wb1+VCo5PW4fnDkyJFn&#10;wJaTCwmJIQSM4RZoB5+XlZX9HnLgn9QcuDoJMRrQavV0A9pry8ur7wS5fY4xXit+2EfIyZloNJms&#10;cfwKtkaji6IdFOGdG2hNatkCXm/g3n1EboS7ttbxdUVF9fFut/cBl8vjQfmo6lJGhpZ4SXg0kfId&#10;yE1ogiRLuKOtVuvRSpBIgLUgESHWrl0rXmA0Go06tEdEG3TQUGw4Vvb2goKC02B/j4HyrxEjRoxl&#10;uISExJCDCdpTgeIWoIAG6uLj4zcrXurY7yvwvTIL8kiFUby6BgtEoiCJwGysrKx8UwnaZ2CRli5d&#10;eovdbv81JvxFLCO9lTBqwNzqKdyRkBzjwIQiOp3OoxSnSFMSXOQIlJSU1KHii+Eee/jhh+fBjnQX&#10;qmjEa6+9djMalrOo6KampvlIS9a/hMTQgiY9PT0aY5efuOI5kUK4wiaZFFksFi5J9se4DrS0tCTB&#10;ToVhnt1Lf4CyH2RM+1UY7hfYp0AZAkcffbRr586dz4Gwz8JtfQtC472ESI6GYNm7A+OoBnKV654F&#10;U6dOjVGCJcH1BFu3bqV6vwQNklVcXHzukiVL6B1RRyPmzZvnu/XWW9/W6/W7cXkINDob7Ih/LyEh&#10;se9htVrjIExJNCFAsFK47jSZTNymHpTQfQwQ3DgIcpKreK+sKwJAeFCD0WpJwuUGg2E5LgeFrEG5&#10;RdmqqqrWZGcnXuDxeNbweSK8hMZJm/8igVoHsAnayWVlZdnCE5AE10PU1dX9G9b7DofjqhtuuOGK&#10;uXPn8glnxB3noosucoLgtqMh9OXl5fI9RAmJoQU+J+J5kCnKNaHyyZacnJwWXvOirwEiOBp5i7xo&#10;KNC7AZcm8RPt10lJSWt5HfQePPj2241b4uL08wIB/ycoqyA/lJdBap12C7U+CP4WZEntWkASXM/h&#10;SE5Ovgr2hubm5ns+++yzZ2bOnKlWaLc97tprr7W53e5xaMzyhoaGfhsMEhIS/QOM31wI4gSYkCTG&#10;eOYZkZuWLl3auzeXuwHfo4XgPkYR/tQYhd0NxGd37Hb7U2vXrqWsGYwIbN9evTUnJ3mB3+9bi/sK&#10;3RifxynOTqGSm0pwJH0kEUcnryXB9RyBzZs374iLi7sQHe4zdPZfrF69+iOQ3q+ys7PTCwsLuQGl&#10;M6LTv/DCC79AwyUajcb/4Tr87DkJCYnBDTGuMe7HgmjCxzilq1uv12+A3e0ktxfQ/Pa3v50K4Z3D&#10;fClfKNApzDsCwlgeGg1l1Pbt2ylrBjMC0OQ2GwzaO9xul4MkByi30TUYhwbxQyQHhHhNElwvgU6z&#10;FWr/WSaT6Rp07FZU7rMgu1dXrlz5R6vVOgVRxMsZAHuhMPHx8VNbW1tvQCf97KyzzuJBrt23oISE&#10;xKACxvkhKrkoQpVytAma0jZ60aOPwQ0mfO8ukmXJEBC3FbJokXI56DFuXOW7uD3ucRAEHkZYnaKj&#10;eLjn0HFdkdeWRGfg6SYxDofjN5hFXA3ySobtQCPxJc+VILQNMTExRvhPdzqdp2NwlEyfPn3K8uXL&#10;G4M/l5CQGCqAMNWmpaVxM0kGBTHGNTU6fpDzvZqamhOVaH2KSy65JOGtt976BHmNgeHrAuAu8aa0&#10;CMe1EPIej0e8EsCXv1E2bi55r7Ky8mxE4aHvQ2IyPWFCbFxJiW4r6jcel+I+gyEdg+/4of5FHcDw&#10;ZW++FzcVbfGdCBexJPYGAWhzDWVlZfdkZmZOQmVfic7+MSrZCnOu2Wz+K+w7WenoeO+kpqaeIclN&#10;4gCHWNFQDN9W5moHDc9rDQ8bdMjOzh4D4kiDUywVwoYVCBiNxpXKdV9Ds2LFCn7NOwXkxud7QrtR&#10;ocp/xU9s0ICbp6o4IXtegd+QITdAs2ZNQ73RqP8PiRrXEZWbdYB7Jmi32my2EiVocHaiIQ7NwQcf&#10;bEWHz8KMKqmurs6CBvCis9UMGzZs+/vvvz9YH/ZKSPQ7TjnllKS1a9ce7HQ6x0MID8PYSIMws6nC&#10;CVFKMBHcghn8V8XFxRsQzne3BJHw9/sYmqSkpMugKTyO8U0tiQcIi0OD4T9t/fr13yjx+hLalJSU&#10;m5DPbSAvbqFElQgowSEBL7Q3uPmiNMu0OjEx8cStW7dWKdGGDIYNSz3F4fC+gjo24366VMKoweF+&#10;6RT3jvveBq31ILiFpyS4yBFeV5EMNjZM+FanwTJIJSQGCmLMZGVlmSGAp7nd7oW4PA4ExvfIxJZu&#10;dZmNoFsR1DQ8ef5zzMZv3bJly2cQWIy4z8dPXFzcixaLZT6JDYJVy2UxkHVFVVVVDsrY15vGWH9W&#10;kOcbmCDzFQEdSZV1xLoTERRyowFEHaGe+btLUKbneM2AIQRNSooNkx/D22azhQczd3nYJo8sU/oN&#10;d7LyoOu3qqurz2QQjDxJIwKworiMEm+323mSQCyMOLJLMZ0hnNwISW4SBwwKCwuNycnJE3Jycm6C&#10;wP3U4/G8C8KaC80sFgTnJ2ERFEzKTyi0+XzJz3Ce84ig6Q0NDR9Ag3kxPT39EETZp++NnnrqqdEo&#10;42SUneOe2pQqXH+AF8mtK3nQGwRyc3N5YtIUJU9BaIozBKUcQYYLlueb+fPn/4dB9Bti0NTXtzhw&#10;Dzw4WfHqFoge4LM4anFfqn78JwmuE6DCRO2OGTPmAgyulzDI/s9qtb6HQfsuzL/hd/24ceMOv/LK&#10;K03iBxISEgIzZ85M+uijj+4Fqb0G7eYukNYEEJYetqpxkBz4yRTVqM+zhD9txCOiQIg6kMoZSGdJ&#10;ZmbmUeq43AfQbNy4MRdlEc/CUA5BLFweQzn7Y2lSwOFwXIr8ePRUaFMJrtV6FNeqzXDUuSs6OvrP&#10;jzzyyL46VHmvYTYL5UB8dy9SoA743LEB/eVrxUtAElwHQGVpZsyYkZuQkPBNTU3NYnQcLg/w9IJo&#10;GC5FnIDKvK2qqurz559//juQ37UgOx7doz4kl5A4oIAxo3344YdNmPidsXr16vXwugrCZhjGDpfy&#10;uLQWIi+Az640ID2xC5GCTDX0V4yIR+GNeAaLxTIcwv7D/Pz8aRyfItMBBkh2NMpkQjlF/igHbs/v&#10;Qlm/FxHgpdh9hUSkfz7SVzUzkS/rjEYF/AUQh8+dPkNd8XtvfS7bkYV632wXvu8r8lD9+wKcN9hs&#10;dgPEKJ+/Kb6dA3mLOqcNbDWbzdtxGfqhJLgOMHz48FTM1h5HZWWhU9+CjjO7tbV1Mj95U1lZOdXr&#10;9Z6IMfdrNMBjdru9FYP3ztLS0m8SExPvzcnJmYCK7rMGl5AYCsjKyhqxaNGiR0BCzxiNRh5kwA9R&#10;avV6PclKEBfjYWwIYU2DcdOG3FSBxjg0gPgUCv25qQOC219bW/sIJpQjRMSBhQYy4CAQi5HlUcrH&#10;f+VWq3UXL/oB/LApn1eSvNpocIRSBhW4DPggs5asX7++HtftH5HsDTSTJ0+2xsbGTo6LizsPE/8b&#10;YO5ITk7+E8IuQ33MgB0tYu4lWLVQ6qmx8jSSiID8WRE69LfPr7/++gq4QxUjBXEHGDly5AXQzh7B&#10;4JrT1NTE5Qd2lvAOwx7m53OGd999Ny46OnoKSO9adLCZMJUYzDcpD3glJPZnUH4EMKmbBuG/GMKY&#10;n4CioIUMDmoZGBch8qIgoo1wVTgrskkIbbj3JDm32x2FdPlsTjxjwbVXr9f+rby8+iYRcWCgSU1N&#10;taJsT0EmFKI83FzC8nCp8ksQXOGOHTu4W7HPSOXcc6fGfPDB9ld1Ov0sXLKSqO2KylHriLbX6yf5&#10;i4+tQlZtht/hdXV1DSJCHyE9Pf4EjyfqBo1GyxNcuIrFlSo2GBvagzZp9vm86xITo2/YsqV4r5dr&#10;4+Js5+l0xmdRr1rUMbLYQ2MVNu/f4/EFTCYTN/poGxsbD8MEi++/hQhOanAdAB2EJ5S8gw5DVb89&#10;uRHieunSpe6Wlpaq8vLyd6urq2fZbLYLUPn1LpfriaSkpAUzZ87s+nO7EhJDF5SyOkwGZ2OcvAIB&#10;xK3Z9BcyRdHQqMWJjSPwwqWPz4i8sD0YJ9xggmjBjSYEnSQxxuPvCaYJo2ovFPI6cNxFc+ceniAi&#10;DAyoScagDCNRFEHStOHPN663TZkypQ7u9jJib6D57LOdYyHH+c058e6b8G0HVJmwOIkg8YMQbutD&#10;ctNOnpw3LC0t+SnMMf4Hoj0axM4PPnPPgbrBhuUyoH1jET6jpqb5w/T0xHPgRwLsNTQa3SykGexM&#10;IDbWN/NT8gwZtAkJVpy3CftVkNu3+EmI3AhJcHvCgoqbBLJSH1Z213FDFbpr166X8vPzz0FH+BEd&#10;7g+YUYxRgiQk9ido5syZY4yLi/t1Q0PDEpBYBgSSUMEokGgAEpbQwGDKYN6EIPoLhPHvIKh+i6g3&#10;YZy9AP9KkhriwjsowEhwdBNMi24Y8TwOY4vP7pJXrNg4kBqcPzo6Ohn5D0d5eJsqwdH+YcmSJX39&#10;nbWA0+mbibz4xQJRmcxUrROlPlhXgmyVScEXJSUlrzGqiLR30IDcsnbsqPk3nOdTQ0K9sy04YWd5&#10;2M6iIlAOOvXKErLZ4/E/AZI7CcXrVTnmzz82Fb3oZIXgRH8ilPsVRr13uhkEhaIyOzv7BhGxHSTB&#10;7QluBY5GY/X4hWy297fffrt60qRJc9EIltLS0l8pQRIS+wsoeAJr1qw5H+PkHhi7IuiEQIOTBrJH&#10;PDOqgOC9ZsKECZOh5ZxbU1OzCObxioqKpzE2Hjj99NMvO+aY0eP8ft+bENJCgPP3TJ//CFXAKcJM&#10;XIPgcK257OSTx/M4pwEBhOgk5B3He1XKKMqEsnwX8ugbiLR8Pj+fv6mvI4XAOgo3yJoanAdxH4Wb&#10;RBuqu95i6tSE6C1bKj/W6w1H4h7FBiEY8TwUebI8gnhw76LdWQ76AfDWmVpaXFegRqhh97hePv54&#10;zY24F27oE/VLmwi7X3HPzJ9upTzPfvPNNztExHaQBLcn6lF55U6nkwcmEz1tJM0HH3xQjhnIclT+&#10;MbwOektI7BfgWYyF0Mb+ZrVaTejjnNWLPk4BBCHoBxm4IJxeLCgoOLK6uvrv77//fuXy5cspfMNX&#10;QwJPPvmkb9myr2pzcswLoQ+8jN+I0yjChJcSNQj4CSA8AIUxZt266kPhPSAyDCRyLMulgNoDBX5d&#10;fHw8d4z25fJkICcnFXJDwwOdRb2qdjhQN6JyYDHv70EKX8He67pYsCDKsGWL5wZoZMORJrMRy5EA&#10;y6CWJ2RYJzCC5EiCALe/To2PN49C1J6QrTYrK+kot9t7CdsX12JZmumqJiw/utlXfIizDnGfZ3wm&#10;0h6S4NqCleSGebuxsXEuny+ENW5P4EPnqEBDWJVrCYn9AsnJyXwn7SnM3i3o34QQOARIwIewSvT9&#10;yxMTEy//9NNPOatWx05HJCD8Vq0qqx45Mv1mkGYVhRqFF/2VsRcSbITqx2soFJPg7Ety6RBz5861&#10;oFwzwstAbQb4CJosdyz2GZC2trXV+0dFO+K9t5E99Asz3FyCubTuneLiYu4e3Nu60Hz4YXIOtLBT&#10;kT+/lMqdidzEokGbigONw+uAhn6KvygnbcS3Go22mSJihJg7d2Ii7vtW5EOZKciNhmA+YRAXCOOz&#10;N977AzU1NZtV//aQBNcWopK41RmDtQazz/eys7OPVxoz0rrSLFmyRIffJ+E3HOBMs6cEKSEx6DBp&#10;0qTx6NP3mM1mCy51UNREv4YfnwF53W53A5yXlZeXP7dp06ZmhjFYsbvEp5+u3QE5eRuElni2wjQB&#10;IdzCCY5h1BSC7kA+LJ4y1J/QfPLJJxNQBr7/yvII4YsycPMMn3n1JTRjxgxnXtxkIbRExV+AdaHa&#10;MAS/YuDPysp6Ed59cUxYwO3WHqTXG0Yif76ALwhLrX8aumlEZKU8KhgXvxNLyLyVoG/3QDraTz7Z&#10;/QTIjRtZxKcS6M/0RAQAZRE3DIi6R99D/fieKS0t5W71ToldElwHaG5u3hAXF3cdKnsX3C9g1vrn&#10;nJycifn5+dxBpFZ6m85HoPLFrOvuu+9ORwPMgPstNUixJSSGIniAeMquXbse4dIVBJiOwg/amko4&#10;FMZVNpttYX19/X+V3/S4z8+cqX8BBFemCDPhp9phgpVjjA4G8HCF8DHZHwi0trYeT+EuLlAexTSN&#10;GjXqA+HZd9BWVzeeQYJgfqzbjoC8Q3WL9nhi1apVRcrl3kDUocvlmQCSMjB/ZoOJutBWWZawbENg&#10;uBpGwzZSftvd81Hmp4mNjcqNjbW/gp+exvsmQSptTQRjKmD67BvI0wfl9ZM5c0b9XgnqFJLgOkZg&#10;x44d71RVVf0CHehLVOg1ILpXm5qans7NzT2psLDQzjjBqD8DDRI499xzYyEIHkJjeUCI79M7GCoh&#10;MTQBoWKsqKj4B4TPUYrUCc3UMQn0YXxwm/zCkpKSV8UPegfN0qVV0PoCX1KgMhsa5kMBSjfyEm4C&#10;eVNr5Cd2+vuoPAsmu8cwb4fDITZXoExcHvvps88+68uT+jU5OdZk3N5MpO2DEe/aUagzT96/IuBD&#10;bo/H3Qxt+a/K7/sEmLSEiAl5iKVJ5q+CeavlIVgeXjMegTZRn5119XiGPw7ExOgn2+1pL1gs1lPQ&#10;nkgy+OUApCf6F9NlXyCYvloWxKuMjbX88cUXv+l2I6AkuM5BAluHgT0XFXsxOlwdGv8XmKG++dFH&#10;H63LyMh4asyYMecceuihU6ZNm1Zw2GGHHTxixIjL3n///c/RwMeigR794osveGzMntMeCYmhAy36&#10;+oUQWKegT/OhvrqbjoKeG0qoRfwdk8H/Ie7eTObEONHptD/CCqXDfMINoQpXYI9dhn0Myscc3G8u&#10;bLGDgp6oA35UlJs6+hIBt9uUj3scp+aj2h0B8VgGvsq0E6bP6gBt6qTNrEkm3UEtoto2RLDcGr5W&#10;wUC1bLS1iKadO3d6Unp68o0ajeUbVOVhyNNEUhOR1AR/hnjXDd6c0ARcLmdzdLT5kh07yvlCeZD9&#10;uoAkuG6AinVXV1f/x2q1zsAsg5/J+Bv8Nrvd7lkgv2c2bdr02caNG7/asmXLF42NjQ+gMari4+Mv&#10;nz179jP4uSQ3iaEMzfDhw0dCQ7sKfZ+HJfP8QTGrpoBlOMbB/02fPv0fcFO12uv+bjQaKLDbbHdn&#10;VsHsxHgMF6p87tStkNsLBCwWyxgQWpyaP2wKWp4/uUp49A3EDXk8gV9AfohXEYRvx2ARuCQMgtOu&#10;UP0Ue6+B/GuRvEo2wq8rhMfB74RNP5iRI0Zkn37wwVHWuXOjLFlZlozMzMSZ6elJN33yycZ3oeTd&#10;YbfbSahCK1Z+22bnJAmNYUhL3C/6YQkUu8u2bSt+j34is27Q/R1IhIP1pcvKyopBZUdDo+PziFw0&#10;BJcsm+DegAbZXlZWVi1iS0gMcaSlpb0EYVOIvs3t4kIAERQ+cJclJSVNwASvRnj2AfixS6fT9yLy&#10;s+GSGw7Ecx51eYpu2BRunM2/U1VVy5Mz+uur1brY2Ng7zWbzjUreXDrjkmwxws7CxPcH2H2SbyCw&#10;SJ+Y+PAGaMO5uGdCLFGyvuEWccImFn5MLBqhyZy7a1c5Nee+ADMJpKYmXKzR6J9keyNvliMY2glY&#10;HJaTNstHL1yrp6vUw72NTejz+fm8NBbpxaEtGQdVqhWrAUqfEhmp+cFP3CrbnX0NaTlMJv1l06dX&#10;L1m6NPJJTdell+gM1Hw7fgKsdJSgU0JiaALCRZOQkFAIDebl4GVAyAoKMwihgMPhoJZ1A99zo39f&#10;Yfjw9BNaWz0vQ8Dy8F5KQR7vFSI4uLk0x+3xWrfb+UR1df2ViNcfWhzv15KYmPg6ynIs3NxYIzQK&#10;CNsva2trT4NfXxG7JjubxO59A3mJuidY1yrBUdgrhvC6XK5tZrPvjLKyZm6R70wW9RiZmSnneb2B&#10;Z1DH4msBvN/uoJZPISpRR7xGG/G7fuI9OhiCEXhr3JopHPATv6NN8J5FRPixvgnUd6VW67+itra5&#10;x7tW5RJl79C+Q4VPFCS59RHQt/eYgHXkJ9G3YB0fccQRw2DfBEEnvsulCiFF4LGP/whyexN2n7YH&#10;8mAGoTQVQahcBcFysDwQoFtx2WfCvR0C0F6TkfdEuNWXnWGJndI885Aba/oEUJC1Dof7ImXyIO5P&#10;yW+Pe1fCSbYVTmdzGbz66v5FRuCkw2AJbV0tQ3cILytM6Hft2JHp85mpSngiHqOEGfG8jW4At+gH&#10;ubnWGo2a80Fur9Ozp5AE1zeIrCdIRAwOAI4VHlgNTSIrKSlpVGFhIZc4ZF33PzS7du2aB3IbCyFD&#10;wSSek6DuhdQBsfA8yGXw3w3Tp+0BmWdH24febVPzpSFUG8VAmJ9LhEGPfgA0B76PJo6NojBW8zYa&#10;jR/C6qv71owcuWI4ZPl05CXS5L0xv07AALSHZmtdXVRj0KtPEJgx4+Bcj8d3CcohblS9367Acqpl&#10;VdsK1yQv9hkuaQs3ghH0Mxhf/R0Bt7igRc2P71iC3L7W65tOrqho+JhBDO8pJMEF0X1LSgwUNFlZ&#10;WZbY2NgTLBbLv9etW8edqJvQ8X/88MMPt4Ps+EX1E+Anv6TeP9CMHTs2xel0/gokpvF6vUJGgOwE&#10;yVFgQQDVTZ069SV490rodIXWVkc2LHFiPa9VoRkGykJ6VGdl6Ulw/aLBIQ+tx+M5l0Jauea9UjbX&#10;jRs37kt60X9vwVTr6lyHI12e6cl8mJ/Is919q2UQ+ep02h20+wrR0VGJP/6442m0s1Gt8/b5dwQW&#10;KVisn6H60TCt8PTC00S42DyC/hQy6G8+r9dThXns3Q0NzUdWV0eV4ye9bmNJcFFRPJVhUl5eXgrq&#10;W6jmQW8BdfYhMTDQHHZYborH4/i71Wr+d2Ji/Hyz2ZhpMOjMRqPeYDIZ4tDxj4NMe2n06Ny5jB/8&#10;mUQfItDU1HQJtBR+qkUHgUdBRKITwpXPwxwOxyNvvvlmn2pv6jjz+bRjDQZTAHIWfhpoUV4Icx6u&#10;LF5ChlrP96P4TpTxpTVrGvr0mKxwHHLIISMwwZoGp7hHPhujcIZWtxwTrT7bVIMk9bi/w1HfRtYB&#10;jHjeSENNrj0xMJyw263FinNvoeVRZNHRGdeZTNYjURaUgZmRmFgGvszN52Esq1hhFG7aaCcRR/3I&#10;QLAJ+Z4gX9hmfQXj01816m/hFm0JTmM8P9qT17hN3Ufx8Um/tNvj7mJMYK/u8kAnOO2kSZMOjouL&#10;e7uhoWEzNIPPUlJS7srMzDx25syZ3BqMCm8jQ1lfbTwk+gaFhVG6CRNycjZvrl2BQXARvOK8Xq/6&#10;nhPbQQCzQY4CW01Nw+Xw5+dEZHv0IUaPHp3R3Nx8C6ta8RL1i2sIJTHjrrsfECF9CKQvBBnsw2BC&#10;uzUJzOwp7DkYWQae7O+ZOHHig0pwf0BTUlIyB/nxRXLmKYiHZYqJiVkiYvQNNHa76Ofj4eb989YJ&#10;EdgR1DC9XlfbRbRIwRT8n3766S8wabkOaYvxptQ9NXXxTAz+3O0hDPyF1sWJDk+y6Q6Mp7SfaEN4&#10;0fCcS6bL7wUyTQ3SakL41aj3kzZt2rRi165d3SceAQ50gvNDc9uCmdrdqPAiGC4V/AGV/X9r167d&#10;BML7PCEh4UmQ3jU5OTkn5efnTxg3blzKggULxGFripHYS0B2aHbtGjWsrKz5ebPZPMpkMrHz8zMd&#10;XN4Qa/kwdItdVjB6hI9LSrJm8efBVCT6ALrq6urLIXSMFD6qUAdCO+NQ9+8sXLiQ2/L7vO9jbE1D&#10;3vyoqBCysESedCt5U1hSuL7z7rvv7sJP+mX8TZ48md+EnI17FqRDPwpnoGj69OlcnuwrBBIB3Noo&#10;3mtH4H2rUOPQj2NjL8HETMOHD78AE4ZnuRwNiA0gdLCe1bxZ/8yPdYAgQU7wDi0vMrwzw3g0+F04&#10;WXIpku3oh70R2ur9GRkZh1dUVDzCcP6or3DAL1EuW7astqys7NHo6OiL0SDr2KgQsq/Z7fZ/obJb&#10;UPmnwP+elpaWF+vr618rLS19F795AcT3h/T09OPRPzN4uLKSnETPoZk3b3LM9u3VL4K3jqQQQxuI&#10;+qRQVYG2UMmOgg6W1u7zaUYqwfsrKIRU09/QpKamDoN9Mvq8j3VNTwop1j2dEGZOTD7U965+lrx9&#10;hKqqqmuNRqM48wl9ANkGl+ZQBl7QzZNUmiEY/yN+0A9lALS1tbUjkNcY1IHQLujJMsD6ZtasWdzY&#10;0Wdy0+PRHIx8kuBUd2qKe6YhVD9C9adxuz1xindvoFm0aJEuLi7uUsi1BzmhYXuraYsIsJE3SYh1&#10;/zza/gVM/N0gJMbjqxr8YgpflGN0FrJDgzjii+5In4wp3iVEOj6Q6nfwv7K5ufn0v/71rzdDoeDr&#10;DgR/12c44AlOQWDbtm38ptLbqHieVP3c7t27b8SAm33KKaeMslqtx6Ih70G8tbC5q+o4mD+53e53&#10;0Ehbr7jiis+h5T1SUFAwLpicRA+g+/DDbXej7nlkD2eEfN7DUaOBMA2ONgUcTDDCjzYmnPvT54g4&#10;FtX7pZuC3lBYGGWYOTNKFwgUCtKHjBB1Q3cfg4JlKgTRSBhRFgo9CjkRGEQx2qTNUVp9BJIrd2ye&#10;iTyZXyh9FoUGjU1NgS8fr4FQ5Ake/VEHhB9CnaSTCbcqH5GteOv5iwsvvNDF66D3XkGUH6kewQkb&#10;0g717XB04CX8vF4/v7fWK1BDffLJJ69Fvg/jPvmBZ7E0ifYNRggjGdTFhvLy8otqamouQNtPx/UL&#10;kI9lsJ3U3hCFdUFDlZIny6iny9DwhXQuKfO9vRa4d+E3z8fExBx3zz33zICy8ERjY+PWefPm8VWU&#10;UJ59if7qJEMS2dnZv4eWdldycnLB9u3b+RCd+LnVAwHt1KlT46Hx5aGBR6DRSH6jYedgVjIKmt+l&#10;1dXV76Cx+lTN3o+hSUuLP9HtDvzLYrHEo950HBCUJZhVRmFAiaUREJ5YnqKgQ72L5TLYfq/XWdjb&#10;92MGC0hYI0dGGWtrjXl+vz5PrzekQd5koi4wQ9eY+dgDbn6jsAFyrTQQ8JUYDP6NxcWNPNKKQqQv&#10;BAPlQCApKWkZ6v10ClxF2ImlKnXiwQndsccee/ayZcscDOwrLFmyxIhJ4p/Rrtcif3KJIFiA/9Ql&#10;MBIPj846C5PPtxHeHwJR1API9t/I95coj/rOlg/3XoN6mItJ7+eMI2L3AdLSUj5HXpzckWBEfuzr&#10;vHfeN21CKQedXOLDmPC8f/jhSYVvvSU+SxRRefA7Hr02GhOEm5Du+dzXgjwEsTEf3C6s4JwG7c18&#10;GuHHzx/xEG1RNzDavLy8LKTBD7IeBDMCcVORTgzC0F8DTMQF04L7qIGGWIY23Qo5uTE3N3dd2AHV&#10;anr9imDtSQiA2O7EIDqrrq6OB552RVIcgAynzQfRPFaIDVwC0ycPRw8UZGSkvuH1+rgsJkYXCQ1Q&#10;lyJFHLRJaNArBMc1/Ga3u/GYhgbP9yLS0EFoYEPY5ICj5jc1Nf0ClznQSLlV3Iz74+dKWB3hz1oo&#10;eLwQJA6fz1sH9zdpaQkPb9y460u4GXevhMWMGTOyN2zYsB6TNCvTU9IUmcLmTJza0/WYyT+g/KSv&#10;oJk2bdroHTt2vIl88nAtjufi/SNrhovlSU5oYJ6dO3fu5dA+qCX0i3A899xzY957773NEP78niPH&#10;tyBYtMMPOTk5s1atWtUQjNkniElNTd6Ovs/JHetaaIxqv2e+HAeqW7nmffM9serYWMvZW7cWrxQR&#10;ukCwCTUBTOBPA+Hcj/yGIQ/1XUOV4Ahe837FJhLEeW3mzJkXLV26VP22nwpGFEyIPmxCPFNlZaUB&#10;l6LgSMefkJBArc1dUVFBjZftpcrMAYUkuJ9hjIuLuxeNb+KDdsUvEojGhpFaW89RkJGRthoDg4OD&#10;RxMJYuNAU4SKGOwqwQHijDvEQZBvQ3NzzUkOh5hU9Iuw6wewn0RnZWVNxD1dins8DbzOI6kIVRuj&#10;IFD7lADrg4INNsPFrBv3z9m+p6Ki6hn43Qezg3F7CwikuzHTvgGCnfVO4SWOioItBKrT6YyKjY09&#10;fPv27d8Ff9F3gMZ0P/L6PbNi3igHbjWouTF/hPH538ZRo0bNWLlyZb+9GkBABvwWdfB3lIF9UIxr&#10;QAu5cFdxcfEipQ36Akz7IGhwPyFtwUBKfm0ITmkDMRZoK/2Ay34gfPcndXWN5yNqqfhB23HAtHht&#10;ttls3MRyDfL5FTRgkSbrmWmyrpkujRJfbBzBhKY1Pz9/1rfffvtdBPfMvFRDqPFFekHnvkFweiBB&#10;eOrr658AufX0+0psQEluvUBKSsolsCjNxEyVtjrY6MaAFP4UNmocujk4eYTPmDFRtfj9Ph1APYAJ&#10;wvOkpKSkf0F4cFn1HNyTHffIZzsU5jz7T4971OIeKVDFMzAII2EjPjUoGko/HsTrRxw9yHIBCOKV&#10;zMzMY5hJb3DJJZckQKhfxPqm0EN5xERDEXpC0MO/ZNKkSeuERx9ixIgRxyD9S5kf75XtSzcBf7Y3&#10;tZVW1Nl96C9NIqCfwO88ogxXWa1W0fcwmeImCW6Hd0I2LGE7KVH3Gqzb+Ph4buphnZNURB+n4X3T&#10;MA796aa/2iZKvWitVtvMxMTEt9AHLkf781WDRJhoIBGa1Sj0i/mwH7fb7W+B5H4F7VyUH79Hcpo9&#10;yI1+BPNE2M3ffffdt/CL5J4ZhzKQkzQaumn6rL56C5VxJYJgfezzRjkQwCO4fvzxx/Vms3EErzGQ&#10;xIN2FeHusEHO5Ukul3kwkf1tRUXtswge7O2lueCCC0xvvfXWoyj/PAgOG+8DRggX3L+YSfP+cG9t&#10;NFiajoDfhe4ZspHCkdutSzA7P6e0tPQLJShSaNLT009DGq+RTJC0WBtlGZRsqD2xDZZWVVXNF7/o&#10;AyBtDYgk3WQyfQWTSSJRBC/rQGSMe4KX8PtneXn5FbC51NUvYHlAoMcjv3dBBrgMaNHPxC5Ah8Ox&#10;sqamZjby77O+xvyQz3kxMfbnkC5vErcd3LmqAnHajAMVLNzPTip+frabE1YTbfjz8Ao+NjHh93zl&#10;Q6QPQ4g0hQNg2wLh5Mbdjq9VVlZyAjYoSGpvIDW4thjSjTmUAEGcCuExHE6OLDG6fh63e7o57jiO&#10;YSNuYGdBQdq7DArGGJzgkWOYTc957bXXvsO9XgRBbqEQw/2IZUj4USMTy4G8hlsIHC7D0tDdESic&#10;CLpZH0hHR5KAQP4zyIpbzkVYhNBCQTmGyal1riQdAsuF9D9RLvsE0JbMKPdNSDeNhKbUA8sgCkGb&#10;+eKePnr55Zd/hzJ1XBl9hClTpuiR5S9QJlHvzJtukiyI+EXk3+d9DfmRhHoMlEVtIDqhdOp0nDhB&#10;Q8uAyUOdpuOaqwN8X5SR+FyTEJMogtVMg/tU74v1zU8BbYLG92dEYX0P6vEVCSTBSewL8FWABIxL&#10;ChVC8RaDXnEF3TQUgBQ2BARelNVqvHnlyvXlwmNwQgiglpaWGyFwnodmVYB7oODU8XkihacSRzzv&#10;UEFhQ6P6MVJXoKBiujSoH0quI0FW/HxMpIJJk5SUxCPqJuG3LFQbecAi0KA8Hgg9nvvYZ/jiiy+4&#10;7fxcCGKWW+RL4ct7YR2wnpD3D+gjVxx99NHcqNCfwla7ZcuWYSjHDNQjsvfzIS/LQ+11d2Zm5qeI&#10;05NJQ0RAPoqr50BZBVhPGEssrygz06RB3fEZ7R7Ext+yTVWwvukNPz5386E9btyxY8dPSvCQhyQ4&#10;iX2C1tZWjinlqu2ga+fmJgMKcDoxq/Q/vWtXeY+/CzWA0H733Xf8AsLbKPefQHDxsClshHAhUUOI&#10;8Aa5rMilI74DFDLw50vWgtC5jZvg7zoD0sLPxIyc5MDnc7ccc8wxOWp+3YCvBmTg5/nKtSo4Q0IP&#10;XiTd+tTU1C3BGHsNbXZ29nEQzI9BM+LLymJrPIE8RX6olwCIugna7zU1NTVbFP/+hB91fSjqjy93&#10;i6+W894BatXfjhw5Ut3E0afAfbXfndhjsP3RV9j2SC4I9DfhxzC6lTDRpipwX2IyhXBR52gPDer7&#10;/PLycq6M9J55BxkkwUnsCwQqKirKXS5XC4UIrxUEQwF1AKpuzE5BAFEfx8fr7hQRBic0o0aNyjn+&#10;+OOXQnCcyB2JENZCgEPICMKC1sLNIUJLgxB3wBRh5rza43F/4fV6vnS7XZtRL+Il2vD66AzIR9ic&#10;vUOA8Wy/qO3bt58rPCNAc3PzRJQtSUhAoL0gBFiIcsTjB073CjzxJyMj4xhots+R5FknaNvQhIb5&#10;4prPWEsQ/ivcx2fw7m9hKyYHMBeSCFjpyv1zAuLF5QcvvPBCC667b4weAmmrxNmmwnsCtj/rsT3o&#10;xzDeC90dtKuod/YbkJsDcW957bXX3mgfZ6hDEpzEvkIt5MdbsMWLqwRsQtjCA4CTx/qADBzfpqZa&#10;f71tW536Av5gg2bWrFkJ0DgovOdQA0PZBbkpQoaymzvyuGmBuxHvAOGd7vM1nWq3+86y2ZzzAoGa&#10;eVFRLafjlm9HvBYInm6FO9NXqwv5iCU+aMfHzJs3r7vnO0KSIY8Z+A1/KjxVhF0j+UDlqlWr1HeZ&#10;egWkobn//vsL0OaPQqvlh0TFcrOaD+8BwtaH8lRA2F6FemTfGAgECgoKpqEOZrISWA6WCYZLfk1o&#10;I377rc+lPrOCBkutmMuvvU4/fIJAm4Z+JC7U9R7khnAV4hL9jGEPHH744Y9MmTKFk5jQ2Nsf0OcN&#10;JyERKSZPnpxUVlayFgOSGyPEC76EYivCPeDGYF1WUVF9QfB6UEILYZUCwfwe7LEQitwZKZ6PQJhT&#10;YHDZzQuBXgT3nRDe/FioehoIbzZ8HGoXL15g/NOfXv0YJMllM2oUXRDLz9v5KbWQL0liQ2Zm5uk/&#10;/vgjTzvpiiS1iYmJG1HuESRk5sO658yfaSId5u0HYS6tr6/nFx54okqPNarCwkLdF198MQ7prED9&#10;RCMv7lDku1xRuKYgZtEJh81m+/WOHTteVH46ENAlJCS8Cc36RN47ysBJgvioK+rhuZKSkouVeP2C&#10;7OzM73H/ByPvEJQg0QZhl50g2DXC46mkR8N2VQF/eAUnkIqb3fLu2tra25Uo+x2kBiexzwCtoFqr&#10;1V/kcLi+9Hh8bq5WaoLfiArgugz2W6WlFReA3Hry4v2A4+STT46Nj4//O4TzQZwxgxiEtIHQFIfV&#10;QmOrh0C/BwJzBsjtBQQ5IFxUiUR2Immoxrtw4ZOtGJrb1e9sdW3wP2w5CiAp2SCgY5YsWdKldMzK&#10;yhpjMOhydOIDznwcGCwKKBLC0Iv0qA14IfADPL2DZevN7F6zfPny43H/Sy0Wi3ipncRGIcwlXC5V&#10;stzQJHaCAC8YYHLT2O32w1F300EEnByEvmIAtwNlfliJ12/Q6QxvIkvR72nT8JARmmAX6ajNw02Q&#10;3FSjAv1LGPrxntgPec0JE4NR316YO0BuPX3vd0ghWEMSEvsIxcXF7zc0NMyFQDkes8nfYCBeDe8z&#10;IPxm4fpCuKnt8BnIoMXnn39+H4TFKXCKl7ApVChMOEsGuW0bNmzYCeecc87dlZWVFQgXJIE4nZKF&#10;8nUKvssUEZS8QgIN0CNfw7x587okpMbGxqNgkUW7igeCE5shSHA9Rm5u7pkgsedAInkom5DYtEjK&#10;FLZcIkOb74YmubC5uXmgNw8ZMAkpRHnsqDtqbKJc6IsMW4H2Witi9SOg4b+K/KpRBvFMEuUg0Yr2&#10;5HUkYLvTEPwN7wN1Lgz9mbaiobOu/egbLuT7q+OPP57f1BvUY2tv8TPlS0jsO7AfdiRkOcJ7JVgH&#10;Ajk5OTxc9joI5tupAUCwCOFNYoPx4/p7hJ3f1NTET4F0do97ID8/PwYz6xXQeCbgEkkGWaszUBgq&#10;YPpcCt2NCcJZpaWlPPm/0/fHoL28aLdb5zN55gHh2CYf5T4gcD13V1XV3UqvYEi3YLtZUIaFCQkJ&#10;96vp0yYUYcx/AWhtRWlpaeds2LDha4RHVD99BE1sbGyu1Wp9B4QyEu2nfr2cpOtBWS4Cwamf5ekv&#10;sEJsqKPHQDjz0V90mNSJSoJT1JdSV51CrdP2UH7L9qNbJEJyg/a8GaR+ZUVFxUeMBjOQdT7gkBqc&#10;xGBAaJBhTIaP2EFLbiinFsLiFxCGvye5gRwEuTGIpABBtRGa22UKuQl/xe4Omvr6+lTY8TDd3r86&#10;y6cgpDtYDPEdQ3VZsUPMnTvXgniCQIM+nYJLiNwIETFGjhyZnpqa+lB8fPytqpClYRkJekHYckPD&#10;O4gzZx+QG0GtphD1NRLlER/XRRloUFT/Otj8sGl3dbO34D03oxyPY1LCL1qLbfvhbdodWGaCcVnH&#10;vA8aVK94l5BAX6TWxk09b4LUzy0vL/8Y3vzhQNf5gEMSnMSgwj4QdL3CvffeGw0BcjsEC78AQAhh&#10;QyEFAVNy9tlnH/X111/3ZomLgicdht+667YuKAyZLyCeZdELpvyoo46qpB89OoBm06ZN6RCmJFLG&#10;CUrJzhFJmwhZAq32cGifn6NcF0KDs6MuxDuAav3ATXLjJpx/z5kz5/wpU6Zsg/+At/n555+fiLa6&#10;XhQM90dyYNlYXtTLhyABfjF8QMoFbepraFW/AwGJOmSboixioiQidAGl3MIdvBXxU/V34pg1TMT4&#10;LbYb6urqzt+1a9dqpb4H5N72NSTBSUj0DBoeyvvXv/71GQhCfnSSz7CEZIEwoebWaDabf//444/X&#10;0a8X4NeP4yCEeIZgd8Qj8LM8EwKNS43qu1udgVpiJspvhFtoed3k1V05GJ6Qlpb2G2gKr+H+eSoI&#10;d5GSLMQzIZSJchfV462ExnIdSPCyZ555pmnp0qWdLqH2FxYsWGB4//33+eWEBNYdy8ryoWwkA3dC&#10;QsIrStQBAbL3l5SU/Bv1chPqrBFtGNzuCNAmRMQOQAJjv1PiUPsTBm7uGmrBPX1utVrPaGpq4meO&#10;eqSJ7w+QBCch0QNQjqxYseLXsM+A4KZsVGfOfDGY4f86+eST/4friMipIyDdYMIRgDN4zvRZLroh&#10;IKujo6NfUoI7A79an4Usft5D3jn4bhiJsEMgTJuenj4dpPAvCNqHIKRTgt4BvvinapgkXi6Z/QRN&#10;5QJoR/8I/nqfQANyOwhtVWgwGHwoI0/9ECRMzRL+b2zYsEHVcgYUs2bNehTl+GNLS4sbZSFRhZaY&#10;WaGKMwT6EWGXog+ibWl+AIFfnZKSclpxcTG/gE4M2iX//oIkOAmJyKEZOXLkRAiRyyF8+PIWZ/6q&#10;dsKHN0XV1dU3PPkkt/n3eglIa7PZaiFgQ+cvMnHa7UF/EgeJBE5Yfn7P7NatW7cWK1E6AyMno9z8&#10;6CWy6lp7Q9r8qC9lRXg84c7Ozv6j2+1+H8L0BBAGD3LUon5EGPyYDy69yEq7pKqqatLu3bs/QBDf&#10;p9sX0CxZskQL7fVslIcf/eRu1RDBoS7duB8uWw64VklQ64Ym90R+fn4ByrAWZWKds+35kj1nMW0M&#10;w3Af1PhFeVF+1j03GF0CDfnQXbt2Pbd+/fo6pNXbvjjkIQlOQiJycIfdVdBCciB8xEntFI70h5Cv&#10;x6z5oj4QjoHY2Nh1EGA7KLBgCwIjkcGIJSn1GhCCGUZ8Qggz//9MnDjxOSWdTsEXr2FlkHVgd6kp&#10;kqQ0Gq0dTsYTZurUhJisrNSzExPjvkRZbgexGVRiY5mYLIuNa56qsgvuq4488sgFTA/Yp8L22muv&#10;HY7i/hL3JU5SYXlZn9SYUKdLf/zxR04OuqyT/gT71KpVq4oqKytngaAWog7/j6SFsonlRYYT7Aco&#10;Mw9BqIS9Cv3yacSbD236kNLS0n+JSMG6PmDJjdhnDSkhMdSQk5NzosPhWAJC4Ttqofe5IFgoHP8F&#10;Yroc2hO1k70WKsOGDTulqanpLZApZ+oqubQHZ/LMn9rjm8OHD7/ihx9+iORgYFN8fPxjSPsirlrh&#10;HnAroaXWEJAm78PncjmXjhtXf/Fvf1vov/HGT45rbHTfgN8cDBPNamBcJsC6gCW0SghdL+rpdbPZ&#10;fCcE9Ub4D4rlscTExH+B3M5H2cR3+FhmwMcJCvy4fMrl5UFDCuhTcSgjn5fyuSY/LxVDQkbZG+FX&#10;Ao292Gq1VhYUFFRCO+XrDQc0obWHJDgJiQgwd+7chI8++mgDSKH9wcQ8K7MWQuZsCPKV8O4zARMT&#10;E7PQYrHcBxKLhpDj1waEv6J1UDL7MHOvg8B+rLq6OtLjlvg7a0JCwjP43ZmgMSTdOcEB4E/viilT&#10;Drriu+/W3w8aOxGCldqr+CG4TK0HsYsTgpdkwRfDbznrrLOeBLi8NhiErhYTgOMwQfkf7ps3Jp4R&#10;QgMnGWvQhh+jTs7ABKVRiT9YwEbprv4iiXNAom2PlpCQ2AOLFy823HnnndzhdhsEohCO9KdQB7gx&#10;4bWjjjrq/GXLlqnnS/YFODb1Y8eOnV5RUTEXeQ1HXrHw4/JiC4RzOQT1KhDgB9u3b1+P8EiXRrXQ&#10;CmIQ/yX89rhAwKfriuAQxg0pDvCW32AwWGFIsLxxEVmvF8/ZxA5E2K2I/zLSf2TTpk18yXywCF5+&#10;rZtnhb6E9puJclLjFSeXwPCsTd7/GZWVlW8j7mAmCrEErAJllqTWDSTBSUh0Dc1BBx2UX1NT8zqE&#10;42hci++FKaBg12RkZBy+Zs2ab3kd9O5zGIcNG2YD0YhnXTxpo6mpiWTKj+pROPckX53dbo8HUS0x&#10;m83TQXD6rgiOhAaNTDwHVAhBnNfIOkB8kKqWByfzlYCvQLi3ZGdnf7lq1SqWbVAJ3/T09Ctg/RXl&#10;N6Aexf3i/sWzTJT/vbvuuuu0hQsXDhZtU6KPIAlOQqJzCA0EwvEmCPW7QHChGTRsAQj290B+JwvP&#10;/oXQGsPAgvRGGHOXZjKI6zWr1Xqo3+/tlOBwe+I8QxIc3SQ4xBGbXUh+uOaxhjsR50GQxUu7du1y&#10;Kj8dVFiwYEHSG2+88S0IOBtlF18y4L2YTCaeFdqUmpo6c926dWuU6BL7EdoPGgmJwYZwqTvQE7LA&#10;7NmzM0BivwG5KV7UWcSrAXS64P+48Ox/cJNGuOm1pmGxWFh48YqA8OgC1NYIhfzE+2zUgDwe90cm&#10;k/7KrKysWeXl5c8OUnLTzJkzJ+b111//D9ppGO5FaJ9sSxActW8fzCtjxozZoMSX2M8gCU5isEIV&#10;vuGCvNdCvbf48ccfr4cwzFQIjYKeIMH5oQFsgFbwPb1F4BABtDHeA5/lifsRnp2AmpsCanGshI2x&#10;sdaT9fr6M7Zv3/382rVrK5HEgLdLhAisXr16Acp3LNpLLLMS1ErRpnzJuwZhzy9dupRLkxL7IYYK&#10;wXEQ0rC84UZi/wOXAXWTJk3Kg3bwS5gn09PTP09LS/s+IyPjL/xIqhKvv6FJTDSO9vk8vzIYyAV+&#10;aC2uKLfbCUHpDcCtcbsdX+/evbsagYNVwHeI1tZW8R5VGHl1CsajtgNoWltb3jGZmmZt317yv/Ly&#10;AF9mDzLG4ITWbI6aFgh4f4P284ODtTAanY6TE54649b7fO7X6urqvkDcwXwfEnuBQUMSGGvhM0mV&#10;0DQJCVEx6KjDMOkaY7VGHaLXR02hzWv45yBODH8AqL8PT0di6EC02/Tp03NTU1PvLCoqes3lcj3n&#10;drv5ReXDMAM/GO6ri4uL5zNef2PJkiitx6M/EzP8aBIBDZUdRZOjNuAymw08Ail4ZPsQAjUuGCHU&#10;yVzCs2uIVwBMJuNPO3a08Jt2Ig0RMkhx7bXHWUym6Hs0Gu1wkLTOo5ysz/ajJofrrQcdlHsXvIbU&#10;5ESiZ9jXZKDmH+pkY8cOn1Bd3XiUx+M7wu8PjLNYLNkYg9EYUHuQMfz9LpenEZ12s9FofB+z/CU/&#10;/PCDeoI748uZ2eAH+wDlrC4zM/MCp9P5gMFgiOUSEtqV7yqJ7dwUsCA4nkS/rKamZj7ic2dEf7Wv&#10;dtq0vKRNm2pfRb86DPmLB3AsCyxunY9yOBx1cXGaQ7Zvr9tNP4YPEYhNJnq9/g2r1Tq5q12UqGNh&#10;U4OjJud0Oj7IzKw/Y+3awf+RzOTkhCV6veEs9h30G/HsDW0pnr+hj4Ho/PPKy2v5MV2J/Rj7RIPD&#10;wBHv0eTm5qakpcXNSEiIviYuLnppfHzMjvLyhm8xpB4ymy3zMBDHIB41NMbn+0c8nyhk6G+322NB&#10;glPgvgmz+28TExO/SkhIuAb+POldYpDjmmuuMefk5BydlJT0BshrsclkioEQ4knoOhIK2pmCV0he&#10;uAnxO3j1J6n4q6o8E/V63UQIf/GsChDFwLV47wvd8fMhSG4E74MvjUe8KYR1zt/gp8N37zbwNI22&#10;TDh4wHKZYmNt16DIp2CiJB42MoCTEoWovfh7HeTGMzEH631I9BEGkuBUIaU55JBDDoK2dWdjY+Pr&#10;Wq15idFouQ+EdobJZM5GpxRn/HHGxVkjhQndFHYwnNGHG7GFmS+Z8jf8LWZpU2D/BeT4+ujRo69L&#10;Tk5Wz9GTGCRgH6AdHx8f+8orr9zX0tLyCtpsDshNyxk22lK0LdufAooCltcwdEdyFNVeo7GxdSE0&#10;AH4UVAh4GgVCm9HrNa8r10MN3N7PTRV8htbtuFDvH6Cal6XXWw+Fe7CSeiAtLX6WVqv/I/qREeUW&#10;/YhaHPoX74WvdTi9XscjiMsPwg61yYlEDzFQBKfFLN00fPjw0dCunisqKvoGne2P0LwOg52IDkhg&#10;kiXADsnvSAnDLc0wms6M8hveB5IS5+Hxd0ZY+Q0NDffwENJZs2YlBIshMQigue2220yYfJyK5toG&#10;gXM5hJHoA6IBAbQdlyWFCTatEESQVwENBFVPv5DdU2gmTx5VgHnVaSwHr4lgkHj2xpNLXCkpNmoA&#10;Q1FABsxmswf3xmXGiMa/OrkgaURF6c5gO8C7W3IcYGhzc+PGOxzeVzDJTWA34sSXZWcfQl8iuXGD&#10;0OMNDS4+O5XkdgCgvwmOM25jamrqSU1NTU+BcFZBQJ2LAWZWlqEoLMTn4jloCEWwibVyGnTKLg3X&#10;1Tk74+8Idmikx4NUmS4H89w1a9Yszc/PH6OUSWIfgO2LSY4ZfeHoxx577On6+vp/Y4ISjzbmMy21&#10;H7K/qMuSYuZN8BrtSnJpgP9G4dlPoLJSUlJ7McoVZFZFc2N5CPYpYP26daVcnhyKCBx11FE8lJcf&#10;ZO2WpHjfuF/RJsExpp01duyIIxE0aAgCRQO5pU1ubIx6BePdovYbygKWm/dAsnO5XJ8cfbT9NhEo&#10;cUCgvwhOHTjjU1JSXoNQeA5ENM9ut5PbOKMiAWnR4cRxOTCcmYcEGsJEhySBUfZ1ZRiXRu3MHIQk&#10;RhIf0tVZrVYuyRxVXV39j7S0NO66HGwzzwMCI0aMGNvS0vI02ulltMd8GBu82VZoRnEKvZicqIZt&#10;SaNeo41h+Uthc4myv9pQM3y4NdXr9Z+IMoUEOMuhIigwo75TLodkX+Kp86j3Mjj5HLtbolLbgu2E&#10;cWopLa3+53HHpbL9BgM0eXm25IYG5xMGg3EE7ottItqFxEag7F70m2KdznvrsmXFg/K0FYn+QX8Q&#10;HHtVImbr12RmZvJDiCdhUETDT+92u8W5dehwWviJJUaSGJ+j0cDN52kIFhKFKp14oK8adFLaipD5&#10;eYZP8Frt0LBFJ2dc/IYClAQ6E95Xw3/QzDwPFIwcOfLk5ubmtRA+v0SbJVAIwea3ztiWoq0YT23D&#10;YPMFgUkQJyg8E5GNvSsmJqYi2D36Bx6PdQryy0QZeGqHWC6lP/sfwT6FMPVYpyHZl1B+jqUS2D7c&#10;K1dSxH2wXtW6hZ8gNF4jjpg40ht+XBUZ9dNP/t8uXjyZp6HsS+gyM6Pzm5pMn2EiOwFlM7DNGIA+&#10;JozJZOK38vQul2NxZWXzlwiS4/8AQp8SHAaDHlrSCfHx8S9DoP0VnS2R3uh4nKaHBgoHD8IEYdEf&#10;1/z0hmpC2pkS34+OypPMaYSwY5oUNNTyuoLI6GenH8LyIhDvNMVPYmBgq6mpuYHtxrZEu4rDitl+&#10;wM9M1gnYDwC2N0nx++3btzehLftDSGkKC6O0LpfnCKTf4WspACddzWazbpNyPVShheAvQTuIl8NU&#10;UiNwf4prTyjxRL04na6F99xTfAic3bZhP0AsZWMsz2hujlqKPiJ2drJ86r0obn6gFuULvHnccaP/&#10;gVvrj34jMYjRpwSXnp5+IwTREmhmMzCA6EUtSnQ8dEJ10wA7mTAI41lwQsuC9kbtjsuW7JRORxCc&#10;fYkwxBM7opTfihm1ct0l1A6v5B9TV1f3GPz69L4lOgVP2jejvpPZ9jDcicc2EQJKidMlOAtnG7Kf&#10;GI3GT+HVX0JKs3ZtlBXWDJQzfHIkoFwy73qjUVeNIu0Lwd5ngMazA3Xq5vhUvDpEeDWwHWg46cA8&#10;ZVh9vfPv9A6GDigCI0eOnN3a2roUsmYMJr4cz6KgLBvLTNmA+8Ok1vnd//5397lLlqzid972RVkl&#10;9iH6QtBrhw0blpeQkPAfdKrbIYRsEEoGCghCEWYcGIRY50E8fs6eD1WK3W7XJ4GA7yGTSX9hbKz5&#10;iIwMe35Kii7PZnOO0OlaRqSkxByq0fjmezyu+8B7X8NwUIqTFdiZI4AoBwkO5aIWMSE5OXkG/CXJ&#10;9T8CpaWlNZjs/AftLToAICYnDGQbdge0F3/DZ7a1kyZN6s9P0vhbW+P51WQudQkiZr9hecPLiesa&#10;v9/VyGDFayjCf+qppxahTbjcy4kjx+Qe9cp7J9T7Z32oNsYSdytPiY2NfeO4445LERH6GSwrtLa4&#10;+Pj462pra9+DrEng0jXLw7KiTOL5Oy/RX4gyjcZz7ZQpC1tRckluByD2epDm5uZObWxsfAQdbSI6&#10;lx4dTTz7IsIJCP7w9lNQuXD5udlsfhVE821CQv3WDz7Y3hAmR8I7YpvyTZuWl7xjR+N1Pl/gWuQn&#10;NMLuFAF2fBp2ehguU2pRhkU1NTV30U+JJtF/0ECY2r/88svn0B+49Z7tISYc1JTYNl0B8ajFc8PR&#10;U2izhYp3vyAhIeZmvd54R/jqgwgIgkKTZVlhtdbPKy6O4i7EId1/4uLinjYa9RdyHKCeCTiDz0DV&#10;dlHd7a4JYUNJ4sxlSUpKytXr16+vFZH6HmyHQEFBwTgQG3dBHg9RY0N5UQafkDcsOydD9OOzfIfD&#10;oYmOtl6clFT64qpVQ+84NYm+wV5pMZhJnVhfX/8FyGYKZlPiy8AQAmI5iQOAg4EdDqDGxuXHcqvV&#10;elZlZeWc3bt3P/E9QHJjBI4bWO0FhuonzJdfbq/MyEh+Fe4ef1CR5QEoWKlBjB0+fLiQYhL9jsBb&#10;b73VBC3/d+gbm8UsB41Nf8XuFBSgbDf2p5iYmKcU736Edq7SP5i36CtEWDnprAG5DboPevYUvD/U&#10;6zusX9Xw5tq3Cf2J8DDYhCAVjnt4zS8uLn7rvPPOszFdEakPgTS1CQkJF5eVlX2FPE9HnlbmzbzU&#10;toItCkobkxCNyaS/ZufOkudAbvJLAQcwek1wGRkZZ6OTLUZnEySGjiWekdHNmTkHADoeO5sPxLYb&#10;/rc88cQT+bt27fofwtSHZz0WEmVl1fOQVuiEiUigxOPAo2Gx4iEwLcq1xABg1apVpegX4uw/tJ0g&#10;t0jajwILWL99+3Z1a36/YOzYnINQpnEsF4hYCE66VbDMtNB9KmEP+a3mvB+Mo5W4xUrUb4fjgO3D&#10;eghvJ7qVa7EsyHEPbYqbVg7/73//+11mZua8a665xoKwvRpb/P3cuXMTcnJyTkxMTHwDXo+Z+T5R&#10;sN+IHbhwi5UAuAnxKglkDdrG/9CECdVPiOZCUvwncWCiVwRnt9svdTqdD6G/ZbCDoZNzNigGA67V&#10;F68pmTTocB+npqaePmPGjPvPPvtsznyJ3nQ6TXp6/HSXy3sJlyLYuRX/iMFBQHBc1NXV8fd7NQgl&#10;egQ/JkM8wcYFE9wtpLRHRxASK2izP0EQqwTTL9DU1DQfhX7F5zli8xLzhVsJDoJ+iFJFZ9BnaKOx&#10;sbHWZrPwyDHeD6t8j/tSvVgXan3QT/EXKzbwh8Zk4pb8kZALjz311FMvJicnT0ecn9/jCcqa9u0n&#10;tDDawcsgDj300MS0tLSLPvjgg5cbGhpeRJ2faLFYDCBSxuemM5KZKA/kjTpZ4msdaB/t68OHW/68&#10;fHkU+pkktwMd7Ttcd9Dk5KTPdzg8/0Rn4xKfzmAwcQmJBCc6GskHAkI8N8H1C9XV1b9BvL2e8cbG&#10;xsYh7fdBqpMohyiEkD7K3/VOSsTlu1TitYTgI8KAxu12/Tc5ueGcTZuimpRoEv0PbX5+/gwIrLfR&#10;DtTA0TTBdmQbcWJENydKFFRsKPhRaDlhLqqtrV2qpNPnYFapqUnPYN7zK5SNEzPxMIplYhdD/xGv&#10;OABap7Pld/X1LTzLcL8Qnnp91BF2e8w7NpuNr0ZwR4+QCbzvSMB4bCtAkB4MBySJyGO1Wt6vq6t6&#10;dOzYpG8++6yIz965XBj+cjlJj0Z/8snjTVu2NIxpbnae7fH4zkY7JJO8UOeMq276YT8JFYyZer1C&#10;DjCeFzLnPUxcT1WCJSR6psFlZibNaWlx/QWD3YROJWZnnE2xY6sdkETCh7zoiA8fffTR1yIKO/be&#10;gp16LgyXkSiAhGckUMumCCuOCdhRO+68Uxw2KzGAQL8gsYULKNE2tElutGkI+ivtVQZhx+O5erXa&#10;EAE048enJqPfir6F6+BOiz0hCoZ+xO3mkUn/wQ8t5hPbcLdrUf+he1LqXrnqHqwvBXSr7aRvbXWc&#10;ZDBY/7d5c+uq1NTkZWlpyf9IT0+5JzMz9bbs7PTbs7LS74P7Sfi/+c03pavq61s/QTf4LTR2vlYi&#10;3olF+4fIDRAaIw07hjqm0a8wL/K+Onr06AtFzhISCiISGuhLmkMOGT3F5fI/g843DJ0v9DsODM6y&#10;2AERj5tJuKR0y0knnfSnZcuW1SNK5GzUMTQzZ840oTOfaASQD6fSwp8dvDswLuNBSPJSfHkAvt8W&#10;FspvxQ000BYx7QRWCPAXbaWA/YmGz1p2JCUl7YBff7WXprHRnwkrGW5k9zPBdgSj0TDov4XWA7BO&#10;q1HN69kuvPmO2iZS4HfqD+kU7WwymQIYtpQZs+F1Mar3WjTznzAPvhnu3yHH87Ra3UzIjGyOUWVM&#10;UyPjbmeRJPzEsza62T4IY1EZD07xisP/QHJXfPXVV/21i1NiiCISgtMcfHBOblFR5YvohCnoqILw&#10;CHY6hItBAQhyA/45a9asR5977jluze0LoRSw2+0W5HUwBgCzpR+n9hENRHR+xuNsj4OC6/fNVqv3&#10;Q44VJYrEwIDCKB5tQc2/TcOxLdlONGq7ss0QxBn7J+vWretPUkG/jeKz5ETkKfqVinA3IMqMOdx+&#10;eJYh7lS5V6XuhekJ1PiUCaoBOOi4+Yw2Z5j0E/FUMAyGzw7U5VHKJPFjAvJGqXdRPnGSEccy+gUP&#10;hHDBfrG2tvZ0Pk9kBAmJcHRLcIsWzTSVljYsQqcajv7G2ZJ4bsIOh2uhGdGf5IbO9mF2dvadL7zw&#10;Apf/uNbeJyguLrbC4idvOFCEIIwUiBscGfgdyA0DMOqe3bsdA/JNMYmfQeGFPpKOviJmKQT9abFt&#10;aNRrgvHRn9inPlL9+gvoIgUQnOxjoTJ1lif895t3qljHaWnmLFT9VFyKTWFqOxDh7p5ArT+1Dkl2&#10;JCrVcKIa7g6/hgk9k1UNy0FCY1oII8lxLKM/uf9RXV19jchEQqIDdEtwzzyz+dfo99yaz1mWeBWA&#10;HY6G5MEOSBsdrujSSy+d+8MPP5A8ejcyOgG3/iIPbjYgwQo/tQzdQSknB4Tf43GvOu645r/Cu38l&#10;psQeGDlypBHtkA2hRyi+QajXtNmfAM7QOZEqbWpq+oHX9OwHiIzRRUZTuCoFCxWuo/6FGP1VlgEH&#10;bhfjN/pk1DlPb1Hqove3x+oLVmEQqlv1bx/OvNjeNKo/xyqNMrlRx68Y97zGJImvAvgsFuMlCQmN&#10;t+AnUnOT6BRdElxaWtxRDofrAYPBwA+IimdeFAR0o+OpnQ7E4Wkxm8033n///f2xK1Fjs9kcyOsn&#10;dm7mCcPsCSXKnlDCGYHl5JmXDRqN/46lS6Pc9BORJAYK2qqqKgvaIRWCjDOUn6WcAgo4VdDRsI1x&#10;vRJB6qsl/QHRD5DVaDXvYJf5WTi3B4I7DhiCGD16dAbmfTdgfItDGnjvrHcYgnavxonahmp9Ih1h&#10;q4bXNGEE1sao5IYxK74uoqTJSbSvtbV1q07nP7u4uOLZrVvFWJaQ6BQdEhw6nWbq1PyspibXHej8&#10;fnXJgOSmutkx0QnF0iSu346NjV2On/bH4A+sWrXKodfr30B+buTb7dIn4oQGpjLIdDab+b76+tYP&#10;FW+JAYbb7bZBeGUplwJhzRQSiIDwZJjFYmGf6m8YUK4cJe+uIMoFmW8UV0Mcxx13nG3nzp2LMa7E&#10;5g617hXQIZZKxMVegLIi3IS1s7DV5OlmOOULywObr/WI10YAsdsE4f/z+1vPKSurfZM/gdmrskns&#10;/+iQ4NCXAjt21MxPSEiYjkv0q+AOJnY2zqzYEUF87IhcStJmZmY+vGnTpmbE7a8OFzjttNNegCDa&#10;gAHBb8mJpVHM6EK7vlTDAQmIgYP4KLIX3v7ri4rK7kM68mOH+wb+nJwcG4RWGtuIs3SCp+DQTT+C&#10;fYtg26L9miCA+fWAfsX48Zmp6CppKAeKERSyLBON6qbQZX9i+Uwmk1n56ZDG2rVr50dHR8/G+BDj&#10;Bffmdzgc1Vpt4JIWQB3ntFEHYpyxHmjoVuuDbhqCfqpRodalkk4oTK3rcDBMiauuDnGciyVJp7P1&#10;zzNnVs9taPBwyZodSJKbRLfokODy8xOy0N+vUDqj6L3okMFeDMBfAJ2Qfk+uXr26P095F3j66aeb&#10;c3Nzf4lO/y2IjazFGR4ZDF4+rllSQvHrpuIDjgTcWwwG7WVlZdUPIwmWdX8aFKH2AELuwsJC4+TJ&#10;k61z5861LFq0KPhuBDRyWOHxBxx1dXWjYSWgbdAsoY+I0moDlJWGAZth+HylX8tdXt40BpaoJ5St&#10;07zUIPQ1O6yh3I/4CaPRII2r0Q7c8CO28xM6nfbTkSOtb6SnR0/2ej0fI46L2/ypTaGtxEeJeYAD&#10;6kDUh6ph0dCP7UmjtKEw4Qj3p2Fc9Xe4JokKg6jiGQT8XR6P++uYGMvZtbWNi5YulYcmS/QMewxo&#10;9rPk5IRler3hdGXmKnY3MUzt2OyEcPt9Pm9la6trQnNzM48v6newLGPGjBlWXV19NdwLoQGYlUkg&#10;ihR8bgPy44DbFQj4/h0TY/zP1Kk1WzAw+mxH52AC6kB77LHHZm/ZsmUSBM9BuOZSG3ebUssgwbdi&#10;Ml4FjXebxWJZc+aZZ6565JFH+KIywTYdMEGdnJx8O8p2c/BVRrF9XPQl2ioUt+hbaMd/19TU/BrX&#10;/fnMVJOQEH2lRqN/0Gw2szxiExXLRUOwTDBC6KJfoUqjri0vr35QBA5RpKSk8ExQjm/cJjlFw/rW&#10;omlOKi6u+j+EBbKyLBlNTbqb7Pboy3H7Yocl/EWlsG44SaHN+lL9VDvcrYarCFblz1CuxYoMobS9&#10;BsTWaLVa7tLpmv5TVOQoQ1L91Qck9mMEe+LP0CYkWGfr9dblmLkpAzq4uYQdUemsYpaFTujXagPP&#10;lJf37ydMOgDLHJg2bVrOzp07z0EZDsOgSEH5+GrCFr1e877dXvX+fnoMF6WArqCgIAaTitPRBufj&#10;vo9Ee1BSiSUfVbio4Oyabae0Xw3ivJ6YmLgYv19fXFzMU2b2VKP6AciT3++ahVk/CygIjkYtL91B&#10;K0ABRy38psrKygdEYD8iMTH2EVTf5ejvLEsbglPKpILjAYX1311RUXOz4jfUoE9PT/897vFuPl4A&#10;tOA4oZVBY3ujpqb+LCVeCMOGpZ/b2NhyHyZJaWg/Po9XX9URrwsp7SmgtqUKJZ5y1QahiqV2qMTj&#10;83x+9NiBLvBuXp7pqu+/ry5DFCYqyU2iV2jbI6OioqOjrU9GR8cUsuOis4l3VNTBrnRWdjaeNdls&#10;NusvKi6u5GGt+xoU/G1GEooriq1cDmWIAV5YWGj/4IMPZoDMTwdJ8VSXTD4HZbsAwQdIQYTeZaJN&#10;Qaa6KZTwez675GSA3+T7T15e3luffvppPX7eb3W1aNEi+6OPProNJJLEVQHkJYiERp08ESwDysev&#10;TzTh3n5VUVHxjgjoRyQmxv1Xp9PPYV0CQnizTATL93O1RvFcTNSf55lhw+p+MwS/MaaNiYmZhft8&#10;Ae3Ol9pFG4Dg/NDyd+h09TOqqqLKlbgq0JeiorKy4sY7nVFXoZ5ORPulon5EnwRoI6lgHdGf9UfD&#10;tGmHQVyocWFzvIp0UK80JXB+ajBonh81qvbTlSvF83IRDiMh0SsER7KCmBj9aHTio9H51M4b6pDh&#10;nZWBfr+vWKNxrsVlmzT2EfaYJqLY+8vACGDWPemjjz5aClJ7wW63X2y1WjNAXCKQ7QPBQg2Oa0Yh&#10;gyai4cvVPPKIwkw8ayHBgGisEHTHwv/RNWvWvDFy5MjDREZKm/c1XnnllfEoYxLdah4sS7gdDpS1&#10;Cf7b4ez3voVy8eVzOvcoCMoqbIbDEOj3gbQdO6L4qaUhhYsvvpgfCL0N7R+PS5WIOFF1abWBezsg&#10;NyKAWw8UF9f/OG5c/RVmc9SpDofj6dbWVj74RnKiebj8z12OrCz1GZqwaTjBoqGmBsMfMS5/xx9r&#10;WltbdgYCvtuTkqynHH20bUFpae0HCrkR+8sYlthHaCNADAb7ORB+/Py8mN1RewuGBIEBwU7L9XgK&#10;1I27dzfuhneHaxASewfUsfb0009PTE1NvQlCZQUI6QQQXAzaBHJCF3wAIuRz8GEILcUIDQRx1Paj&#10;MFNtIVQIhBFmi8VyZG1t7Ucg0d/NmzfPxjRh+hT19fVHsmxwcuNAG+IgeA0jBCLAs0arExISihDU&#10;330LapsmlvXBC5ajMzAKDMuT4HBEcaNJn9dTP0Fz//332959990nMbYPQ7/Qo37F+bEMA8F9npTk&#10;5ypMsDE6AG49QNIpKqpeVV/fuDAvL3EkmuoOl8u5Br+vIUl6PB4uMVLL9aEeQwY/9zEvGsRBVHcd&#10;NPQdPp/3pcTE2NPr6iYVVFbW3rVxY/FPy5YVO5lXMFcJib1HqFOnpUUlezzxayHw+DyL/uKdN3XQ&#10;o4PSiG27nL2h315fXl7T789IDkSw/kE4RzU3N/8pLi7uGHiJdkL9i+ceFLZoG9E+EBiq8A0ZFWw7&#10;kh3tcKOEkVD4uofYHecEIIDewPUf6+rqOHHpK0Gji4+PfwXC9UzkR4LgBzLhFF+eEOWjDXCGLzY7&#10;oDxP19TULECc/hZ20SkpiZsh87nsxjoRlaf2ewhs4WZZWRYKb0w2drndDae1tEStR9TBLox5P3ZM&#10;FhZhcvR7PkMDtLwv3J8f7VDj9zefWFbW8H0wes+QlxcV29ISXeD1avJRh/mooyy93hDr9XKnKb8F&#10;p/FiPsZXDuqRXanf79vucDTvbG72bsHP5fM1iX5HSBqmpSX9HnOv+yHgOJjpLywKVPpxUMAdgNvf&#10;2tqKQdJ6TF2d8xNEkR20j5GZmfkrCPmHIZBsqHexgQQQ7UFNiLbih2tIiHbkFSkQX2hUSJNOzsC5&#10;e211VlZc4Y8/Fu1ElL3WoGy2qBSbLWklJk6jkT5JQoM+JO4BZIa+ZRIkDYi+hdm9FuayhoaGZ+jH&#10;gH5EfGpq8naUhVqcqFtUgwhQroWbfR8Qkzu4W2w24xnbt5d8JAIHLwR5YKK0AHX+IMjMxPblPaJf&#10;RWE+Q3NuY2Pjf4LRew1VhtDmg0weps2KE/nDsA9xBqMevs4w+vd320pIBJdZFiyYbG1tdZ4vfLoB&#10;BACloTs6WrMFMkB20r6FKTEx8QZMIJ6AgI2BQBJHKBGKxkaniEhBTEOCUoWyCsZRTVdgYkwTvxfL&#10;l3CDZIyHlJU1PX7IIdlpjBKM2WsgTf0w2PxMDoUcswylGeYkEEWUw2e32/v9vUoFEMbilPsuwXIq&#10;7cDxEs1XY4Ihe10//Qa2Z3Jy8vHoQ/ejXflxYtyCuAexVIjr50FuXS5NRgiVrEheTJfPz7iJiV+A&#10;oM1r+quTJdpSbkgMCMRM6/XXt09Cx89j56eQYQDcewhOBZzJVrz++vkD8u7bgYTo6OhbYd1kNpvF&#10;2Z/UdtgGlEoMp6U4Q+SGOMKmUcEwNbw7hLczBKEWeQeMRtPsoqKmp6dPHxbHKCKwd/CbTLbh0BOj&#10;letQ+VUo9yeMQtbll156KV/yHhAEq6preauWjwbt4vd4vDzhZ7CCFazNyso6A/X5MjcUodyiH6Hs&#10;DCfBFaOv3Q83yacvyYZpsdO1N32Zh4RExBDLBRBAU7nhgAOY4IAQjg7AgYLg8ilTnpSnCnQAVg/t&#10;Cy7IMcfGWuYmJcUvi4uL/igxMe7ZqVPH8NSMDhETE8NlpBuNRmM0iYZNoDSDEE5doX04rxWyUHw6&#10;h9KeofamG4IQkxjd8Vu2tN4dQRJdAanpCpCiBfkI6apmpeQr3KqNMvO54I+33367uouuv6FuhhAX&#10;LEe4URF+TRvRZ3DVA5d7Vzv9g0BmZuZUp9P5KCYrdtY76lW9GZKbFuR29datWzcofhIS+y20qalR&#10;Nihth0K4iq3m4YM9XAgRahjAcycl2iEQWKKbPDk7LzU18bdvvVX3hUZj+I9ebzjDYDDORNWev317&#10;+bsjRmRMQ9RQpRYWFuoSEhKuNhgMF1N7YhtQKwPUdxDF7kJco/rFEVZiZxr8xJFkign5Mx6N+huY&#10;LkEiRFyxaQWXGj4XQ/7cCMJNCGelpMTORb4/d4LIwd8YdTr9KKRPkhbPfxig9iPmSzc1C7pZFkDd&#10;8NCbPHsKN6qUy2ghsBztEeYHp9DiEt94Y9sZvA56DwqwLLqUlJTZDodjCfpTIsqp5yoAywyD6vU7&#10;4Hfrjh07/svr4M8kJPZfQJhGxaCzj4Qwo1AMjuAuQIGEGN0KzgMIofpKTl5wxc6dTUsgpx8ymy0H&#10;22w2PtcSO/FQvxSMmXV1LachKusPk4kozaeffno86pRHWPEwYm6RD23oQVOII4xoA5BVPhIQ321T&#10;bbFEyWvV4Jppi3eNmC9/yLJ1BbXJmTfTow0//Fwf7/UG/ogkenuCvgHl5+66UDHUvAi66U+bBvmS&#10;BPluJTEQfYyaYpNaOLUcNO3BKKwX2mxLj8d/WWGh2FQxGEDtWBsXFzff7Xb/G+SWjsYTk1XeC7tV&#10;MFrUu+gjf4fd5RiXkNhfgEFgjEV/Hw7BgrHQtt8r434P+Hx+Ls9IiPpbrM/OTpoRE2NbD/n3IITL&#10;wTAktuDuEGhkNIxLsgLG8x9x8MHDciGQlnG2jUuhual1rghU7nLkzj3uLvRgZl6C+C8i+PLY2Njj&#10;MjMzpwwfnjXFbjedBA653uVyvut0OvlekngfickEk/oZTDscJEGCwpuA8BaaI90kTGifB6enJ9+D&#10;n4rC9wDMy4Qcc1kJatZwCpvXqhtQy9mE8nAL+UCBLx5XKmXbo27CwfoJVik3zuj8+N0hn30Wfyiv&#10;6bkPIbTj/Pz8M1GmxzFR4iklnCiJU2tYqXSjT5SjPW+ura3tz69+SEgMKmhbW318LhSDwUE5FBI8&#10;YcKnjZvAgOEOu253n+3nIDNMzsj40yMtLd43TCbzaAgXntXHw/WEdkUti/Wp1imCqKHwMOQouz0q&#10;oaio7m8Wi8XEn6gCVI0LiJdjYSpAgM8mJCQUTpgwYTwE1K/Ky8uf3Lx584ffA1999f3327YVL+cB&#10;wHV1jb/Izo49DGR7JZpzJcrAsyYFeTDBjoDyiDzVfJGXMATLT80e3HpFYqJ1KrzadoTuMRKG99vt&#10;75A3y1iNvOuCPgMD3N9GxRlC+/5OsH7YRko9oR11FofDcyaC9vU4SExKSrqlsbHx31YA98NDJkNl&#10;RZ/iZGc3+s/86urqrYgvlyYlDhhok5NTx3K8Urhy5g4jBC0NBR0HOwcLhLAQhvDn+E4rLJwpjl46&#10;wCAkH8+FTE9Pvy05OflVrVZ/KUgqlu8WoY7E5hASGeuS9Uchw3pT6zL4EixUG1PMXLvdfjzrE3HE&#10;UibTMJlM/D28fTwO6dWKiopZxcXFV2/ZsuXdlStX1vO3QEeEJfzWri3auW1b0ZMlJeXzy8oqrkca&#10;TWw/5C3C4UZ2IcIV7ay6g+ULfv6EEx6WB/E1KJPOaLQtnDkzitvNI0ZOTsYYpKlnWjTMl0YFy0XQ&#10;D3lyDbYc8fgF74HSijR1dTWr2T5mc/Azb3wGyfKwPsLLynHB+mBclJvfJNRGR8eS4Np8xHUAwb5o&#10;ycrK+hvKdhPKRqJtU8eoe1SrtwFlvQYTos/g9fMNSUgcANC63Z6DKNiI8AFNhF+HDRouz5hXr942&#10;ipfC8wAA7l9zzTXXmHNzc2d/+OGHn0Fw3AzBQU1WLD/CoGqCYHwVFIiKlwgyGPT6RYsK7V6v/xpc&#10;89kWhb+Igzy4y40ni9RDwP7x1ltv/RXCqWFQ6EcqnNR4/JbaP2JizHORXmU4yYFIhMaoEkw3YPlw&#10;u/4ZRUVx1MgiaXMRx+FwTRRXkZWdk4MqTBp6cq97i4DRqPkK9cCqF/Wv+Lfp++FAGdX75xJgdnx8&#10;/K2Ia4CJpF76BN99951h4sSJB8XGxn6KhjkHRdLBFrsl2ZdAeLwVnjPJMj26e/fut4K/lJA4sMAH&#10;0cMVd6dAnNCA58yWs9mWFhcP6B0oQbTPMWXKlNEvv/zy31paWl7HbHkctBoeIhtangoTfG2gakZK&#10;/VGrszzxxMeP6vUGbr4IkRvApSRqED8i/XP5qZirr76aS4y9hWCvzZuLPrbbDWf6/b71CqGJzUQU&#10;6t0RHMun2HzhfFhLi+Z4XEbS5iIO0h8rriIA6gdZaCtzcnL6+t2sLjFxoodHbpWS9NlGyi1HCmrq&#10;5w0bNuxS5bq/IQp3yimnXFZaWvpfm802gVolyizOjmX52d9Qj+LEGPj9A+H3IzyimYzEPoUeE5Y4&#10;9CUeht3bTV0S7cCdfBkYAO2XNtoM9PAwDB5xBqLH4zsKl/vF5/u7gKiE9PT0X+7cufMT1MHFICgr&#10;7p/1JR7ii0jhldUOapAigHChyUJVnkdu5DXqk8HimCzMuEvi4uIuLisr+1D8qG/g37Wr8jur1fA7&#10;t9slNhgoQjDUpt2BbY7ycsftOYpXt7jyynwuZ1LLjwQsCFcGypYsWTKg71cGT64PfI/6F9dqe3VV&#10;N0p7i4ioS39zc/OixMTE43jdTxCdJC8vLxtC8D1Mgu5He2SzTVBOdVlcGIDkxvhPzZ49+4aKigq+&#10;BhFZQ0sMOBYtWmROSkq6GOZ9TEZ+cDgcq2JiYr4xm805ShSJvQAHR0L4gCWCl3sOcjUeQMk+Oi8v&#10;NZ/XDNsfcfnll9tyc3Nvh8BYDI0tAQIl+GJacDlKrYsu71+dWdOmQXQ+byOxiYOTAQokam674+Pj&#10;T9+6desP8AsyZ9/Bs3176Yco+R8gyN3IW5Ac0K3gYzlVG+aQESMyjhAB3eDtt6vTtFodl3CJLusI&#10;9UN4UaYKVq/iPWBAC36GNhCFwKXIP+jsFqwTPSY93AX7t4KCgslB774FJlgJmZmZ5zU0NKyE4DsO&#10;gtCI8mnRZzgpEnHQNdm3uMTNB29vQRO+benSpWTtAa9PiciANhr+9NNPL0MfegpNejRkTDr6Ugbc&#10;+tdee62jzxdxHKmPRMSkR6JroG61PMpHDGgaumlUqH6IJ64VgQ1i1Gb7fDoeWbRfDqC5c+daXn75&#10;5Scwo/oDhIeVFQVvoenCKTQvhSS6BOMTSr0KKGmJuoRg5Qn6uywWy8Xbtm37AcH9Vp+VlXVP6HTa&#10;JSRUlEu8Y9cdUB5hwYjverW0uC6gRzfQOJ1Rw1E/rKAu74flUCxu2ecOyi7JsB+g0ekC36JOalAG&#10;vjyveHcNtiNtEgsEkxamoLKy8uXk5OS5fHmfURjeS6i/NWHSM6+1tfUFp9PJSVY2uY31ympjOyrj&#10;kXG5CsCJ0uvQAK78/vvvKSDl0uQgBNpLM23atBxMWJ5Gm52I611oy7/BXoD2vAxtvOCkk05SH0+I&#10;vrBkyRIjJtvj0tLS5qSkpJw6bNiwaZBRySKGRKegBieWONpD9ePgoVsVhsqgopA2eL3+84Tn3g3m&#10;wQjNihUrjsE9/pJuxQigLsLdiqtzsP5Yd5T1anzaiuFGAJ4Y8kBJiTidvt/ILQhNVFpa3N9cLtcu&#10;DCwhzFG+LvNkHEWIss01aP4555wznc8JugTi8d1K5apzMH3F5hLlviC4KIvFsxH3x+/PoRjBOgGC&#10;gV1ARP7ZyeerOairf33++ec3w49pMLz7SgiCcdX0AhBmM0BUK9BvXgKxHYu0+TiAWr86yRJ9igTL&#10;+GhTktvbxxxzzAWYKBXTjwESgxKanTt38nHHTEygt2ESc2JFRcV1kAHPl5eX/7u0tPQLNR7bGpOm&#10;Ey699NKvQYir0P5voqstQ3uv+PTTTzfExsY+d8ghh3AlTcRXbAkFJLfQRoaOBrXqh3jC5qClwKOw&#10;8/sDXK7iTr/9bTBxA8YodEAhoCi8eL80IhB1wjog2XcH1psqjGgT+L16lBaTXn7HHXc8KwL6GZTd&#10;06f7N/l8nv+C4LrVrlQo98uyUsuK//LLbePg3ZXgDrjdnjz1fiOED8JafQ1iIBHYsaOlwmw2vQ83&#10;27pHWg/rBcTCviCOfrFarSSiRZhlf5aenn4u3NzEJbbwd2TYFWATSSC0KYmJiZcnJSV9CK3t/ejo&#10;6KlIj68niM9IMA+0m+h7rFv0TxrRj5DOOzab7XdLly7lKf7723jcn6CZMGFCEvpMISYutWizszcB&#10;SlgISr9IyszMfADt/obZbD7YYrHU4Ddb0M82wq8MWr0dv/9VcXHx5+hrN86ZM4eHmqv9SQLQpKYm&#10;V6LCePqBmB0C6qxQDKSOgMrnABIGikD16NGjj/nkk0+4nX2/GFjsXDk5OWc1NzcvgZDh+2g800+E&#10;QbCIOmIVsH6CRzh2Dv5OrU8KJ9YdhRP8uTS5vba2nh80LRERBgC8N8wIJyJ/PswOgOx4P2KmSEPw&#10;/lTQrdw7l8Z80Dh9gYD36srKusUiQgdgHqmpSf/UanUX4zck806ZDlXI+vBhRspTTKZjBst+NNBL&#10;a5rMzLiDfT7jKpCJBmVhBWj4bpza7t0B9xze9+nmYHJDCG3V6bRr0OSr0Fc2abWBKp3O60aXMjY1&#10;tabExaXmIc4Y9KWD8Zth+E066oNgOoLU6Fav2efgpx6rxweH3GjyNITfLTt27KhEnP1iDO7PKCgo&#10;+GVdXd3zmJzcD3LiUXhoyjaPJjQJCQnRGJ8PIewiaHmlkB2Pwv4IY6QB/ZKyIxoa3UGYEJ0D9xxM&#10;hDx2u/1NaHSXrVq1qkFJ54CHJi0t+SfInwIMIAo5MYpQiUKwdUZwBOKyQQIej3gp/JVjjjnmkmXL&#10;lg3oFu/+Rlxc3MsQeGegbkLfZeNtC0dQwKAeuhaAjE/hRBudVBVM4n03i8W4sKio7Gkl6oACWsKr&#10;mA2eznGFsvF+xL0RLKMKulWC432w3G638x91dU2/h19w62E7TJ4cZd25M26ZwWCcEyHBcYmtHkL6&#10;0KKioh3w3id9KC0t5T2UZbbS7/miuyCUngB1GF52khxXA8QZozThdUzD5FmvjAeby7Tiwa4SLsiN&#10;9a9OjhR/un1Ijy/wPfXuu+9eP2XKFI69gZ4YSPQCqampS9F0J6B/HVdSUvK14t0GILizEP4vjDdX&#10;SkrKmRs2bPhECeKEhjb7gnAg7pXoJ3fBWDEBvb2+vv4v8JZ9AeBrAkUceL0EByAr+qQvvvjiQlzv&#10;E8HUX0BHmQ/rD+hk2yhM4Bb3R7lCm8KnO1AYEeyUYcKJ+Do+XrecUUSEAUZ2dvbdGAwu3hbKIgyh&#10;ljccSrlFACwIbW3O5MnxNlx2VAGalpZoC+x4xGWikdwf4wQwoINbAvcRzGbd31Anbk7wqHUrxN4j&#10;sJ4I5ZKzIk6OeIQbn7X6uKSIiQVPTgnA+OCmnx+GS5zq19uJELmybdjnGKZMGDiDr4V9B8wNIDe+&#10;HC8F2hAB2vIgWA0gt+qgz55AnAWwOL4uUchN7RicNImJk3KtmTt37hPoF7dgEsT+du748eOHo89E&#10;Mu72e6BCoraoAwmVI+xwgRcB+GkVGyr3ztzc3N5+WmXQ4s4773w0JyfnJAi7dyBUWC9Ck6EdiQBU&#10;4grD+mXnxO84L3h1zZpi7nSLuKL7EjzHEm22hvfBshFq+6to769c458mPRDQdXrgdl2dOxpxuDu3&#10;J/cmSEBx7wtoEhOdX8H+gYTEdlPHRW+AexdAHdPwKBgehxc6BFnx525IGgoyVjK1aGEYh4Z9Dr/h&#10;DlY+b6Ng4/Vuq9V6SXl5+d3yPbehB7Qhv7LB5xYdzpBHA7BmYDz8X3V1NU+hYd/orI0DTz75pLeg&#10;oOBJ9Ju3ke7Iurq6o5GH7BMACC7wY9hAjrhSOHgJutEQOgy++Obm5meGDRvGF16DD532AyxcuNAD&#10;Lth23nnnnYMO9CqMYCeGQUCJON0BvxE2qgvOAAVba2am/WV49VxF6COgLGz0jyk8CdrBkCDgpbhE&#10;XGHoBxu3r021WtOppXXEABi0en5o06LkESkCNpst4v7XH7Db61x6vU7spgz67D0wNGjE2aS0UXeo&#10;liAQHCI0jkGa8HoHcInAoLDijltfa2vrjujo6HlFRUXv0I9xGFFi6AD9YAv6QVJKSsoUxUuATU0D&#10;UpuNNjeiP7yjtH13bRxYuXKlE799gG6Hw8FDOCQA1LP/J1QklzhCQEW1H2idgoOWNscrNTkMwEdA&#10;cqzgPhMSgwEPPvigEyT+EOqK70sRYmatBHcKxlMglpg4K0eVPfXDD7tLFf99BpT/G1itKGOnRMQy&#10;0yhu4UCniWlsdMQKzz2BtLQ2xCTBKV4RQdvU1NThjHaAEGhqGjHG5/PPQr0IssF9KkG9B9MgyYXb&#10;7euF1zQMU8IFqSm/QVH8UU6nswlj6x81NTVHbt68+TvlpxJDEEajkRNldq7rzznnHL5yIzqa0u7s&#10;e2lo92a09zb6R4r6+vqN+F0F0lYPWDjgofX5WstQqdzFJ5Y/egoOWgKCW/wYjZePGcTSvLy8Y1HR&#10;PU9w8CJw44038j2U9VxeYmfkslF3oHAiyal1i3pyZWcnPiIu9i2oSmyDqWL5VKjlJNr7K/dB2Jub&#10;HZ0NIu6steIXPKor0vZnRjyVY59+QLS0tPF+TGIS2JepnYNgcMs/Q4nWI7D91T4QnoR6rRIejeJP&#10;qG5qbSS3OoyzCxsbG2+Ct9wpOcRhsVjeQh/7Ce078aOPPvor/eAOzabQ1rUwAbS74hMxPJBJ3BYd&#10;2dLSAQBtZqalXqfTblauifABJuyuoBCceGaA+OITMSaTKa6hoeHltLS0QkZhhP0BV111FY+5+pgE&#10;h8sA77U7qHWoCDDOyn/8/vutPZqZ9RP8aJ9SlKsCbg6uThtbFb4qcK31en08nqpDaLU6kpsR8QSC&#10;vl2CGqTW5XJx2TOS+H0Nnd1uugRZHwMBwf4vlgxRdJaLy8iibhhA0B0p1OisBhoSGg3HjTJ2BJCf&#10;WCZWDcYTd0k2ejyelw455JCxlZWVbyKa+n0/iSGMjRs31kFGPoT+0IL+8UvYt02cODEGbnaIAMbl&#10;p+gjZpiC4C8iBs+vTEbaQr4gvX0xlgYVtKtW1TXp9bofMJj4TIlfjw7NKiMZy3wIzrjQ3MSWZgp/&#10;kh2u4yEsHkxOTv690nBDvrJ5n7jf72gr96qEdA5ViPE3jN/a2vwtrwdD58NAq3c6HdtA1Hw+xM/0&#10;oFg/v9ZAsC2VyUuoXxAej7dTgrMCJpPRwL6geHUK1gnTRX/RxQGK94DimGMOLYiNTfg97o0bgMT7&#10;b9TOW1pa1mFcFCn3L553cZzgWthqHXUFxlF+E9Lm1P4DI14XgZ9YmsK1eCYLP+JDVON5tbW1v8Us&#10;n5MQif0H/uLi4qWYtNwPtxky8vqKiornU1JS+IUWzU8//bS6tbV1LYjubBG7e4hxNnz48AvQz/SY&#10;KIrD2tGnDvjJkJi52+2WTzHIHBxkFMgccKpA6wnwe1Wg0eYsOAX2X9Bwzy1YsCBG8R/SiI+PV7Wv&#10;nt4LOxu0Pv1PvBgknc8H7X1TJIK6PaBfiGdw+Oke9QDtzgb/iDT3sD6mA6GwvwwkRNk3btx1A+pg&#10;FPsvbE7QwLveeqvVcMuCBUdN8Hhc/+ZSIesJ40Ms5cNNLUsQk2pUMJ5qOJ5o1Psk0TEth8MRgBAj&#10;sTOMxOp3Op06+PGr5hffeuutp23fvv1d/IRfgJDY/8ATZ+6CtnUB+gM7HHdqL09KSvoH+o0R9t01&#10;NTVTbDbbbYwMv67kjSYxMbGgsbHxKsjcLZigfU+/YNCBDUFwI0YYv0EFb8cg5W4vIe3UwdkTKAM9&#10;fKeYjgMY6cx/8803XykoKJjEaMHYQxKBjIyMetQNN2YoXpEB8fmDFp1Ow3MCBwuguWm2dHYvaD/F&#10;tQeodXA5sUNgfsSwiGZH7CuwOBnSQ2vJgLvnbNsL4J6Zrz4rK/V6cMv5KIc4Dgt+XMXQQ2H7YPfu&#10;yvdvv31p87HHNiywWPRneTzuFZgdNyOcM0DWD0mO5CTITjW4l5C2Rq0Y9yW0NGZLMqPBmODJMPD2&#10;M78m/O4zpPf7cePGFZSVlb109dVXq58NGpD6kBhwiHbdtWvXi9HR0Wei7T+D7DWgT/wGGl0ZJjpn&#10;op9UwPwhISHhlsmTJ/OZtxgr/F0YtMOGDcvB7//O/gi8c8QRR8jntAqEEFq+fGujwaB9QBm0gtxo&#10;ULkiUk/A36uGwPgVp4DAzG5oaHgVavRV999/P18SHpJIT0934F6a6GYdRQLEE8INphV9cJ8cKNw5&#10;vLvU+1DbLML76vQBJNpcfKk8eNU1lD7GuAYQAQ+N7dmsai8AwXKOy+W9A4JF1cqEhgUFriw/P/V6&#10;RBG7i5cujXIXFVW+ZTLVFrrdrReC6P4HUhLLifgNpQqPzPIhDZoQidEgivocTw0X9cK8EF6Ee348&#10;Njb2jIMOOmh+RUXF3z/77DP2D4K/k9i/wX7n37179/9Zrdb5cP8GE6Jv0Dei0Q/PhXIwzGKxcOJ1&#10;w44dO16HVncNvyhw3HHH2RBHm5aWlpydnT0XfehF9GG++7YtJyfn8aVLl+7TAxMGE9oIobS0lB8w&#10;gzgYAorCThxVhIGshHaGrkkQaaEtgsSJAe2Fm1sPl8yfP/+SBx54YMidwIDyG1JTUzehbnhyPIi7&#10;a0HO++YMHvXKMy13+f0tZ1VWtnCZclDcd3x81DCDIWkH2xrl5MvEbHoh6NFeQhDzWgWuhcbi9bof&#10;rK6uv14JbsOIKSkJ1+h0Bj5fEN++C/p2huCzKBIGBvf/Jk6ceP4HH3zACUS/1k9BQcHh1dXVy/R6&#10;bQrKKLbD4r54Qog/Nta+YPv23f8SETvBoYceNHb37qpfY6icin6QhErgRC50pBsgKgb3xbrhIEA0&#10;vxemyu/3rYQCt+TkkxM+eu65XepWOdZTRDMLif0Sov0BzahRo06EMsDlxsMwLtUTg9g3eCYuBXIl&#10;4jngZr+LQf9l5yoeM2bMzBUrVuyCn+xHCtoIn2HD0s91Oj2Po8J4CgXGamh23QXaEhwHdTiQlhDw&#10;JEqG4ZoDPcrlcm3HrOO+ysrKlxCNRDckGoUdEAS3AUQwku5ICQ51CeHm2+TzNZ5eVeXagaDBQuwx&#10;KSlJOzGQ4thGaBNxP2wjth3t8DbFPasE91cQ3B86IbjfgeC4/TkigkMCHKA8cHkXiOf4Tz/9dAf9&#10;lAh9jvj4+CPRHv80m80jfT4PSUlIFpIs8N+zzz7y4sce+299+/sKA+9JhC1YMDt2+fLV+a2t7nzM&#10;5dIwbOLBc3bwHG5dx8OWG+FXazTqSs1m3fb0dN/OL76oIYGraYTSkpBQ8d133xmOP/74fMiZaZAf&#10;U9BH+Yw4E0EJMGZ0V/bZVviVwHwWExPz6LZt27aKH0uEEC58NAUF0QlVVbqXjUbTsRRM4QKvc/xM&#10;cKjoNjZB4QGhIYQ8G4VhMHRzVuuAAFiRlZV147p16zYwOsyg1+hSUlJ+Qsc7CEKZz7C6rB/eP5/D&#10;wCYxrPF4qk6trY0qQ9BguU9jamoSCNuY257g4BZtF96ebDf4gZC8d1ZW1t7eEcGlpib+VqvVPwQn&#10;hXyX9cNHYewPdKKevCDaC4qLi3nKS1+D5Qjk5eXNqq+vfwrtl4X70+I+kL1YnvS73a4WKLInl5XV&#10;8XtcPWkfdRDwN8xHW1goljZ5X2o64XEkJCKBOnb4OCAmNjY2Bn3VhvEXjb7Ls1ub7HZ7A4iNz9xC&#10;nz2T+Bnh6ldg48am2pgYy31wu1CRqMfQZ/x7DQgtCg/xGgENBT6uKVQo/Kw2m+1kaHGfZ2ZmLpww&#10;YQJ3Wg4F9KZOtJCjEOBRXB/fqzrtY7A81ChEmSJsbrajeA7ZntwIaC8cbBTk3Sam5MeBzDR1TU1N&#10;v1mwYAEHdJfE2EOI9DExObyxsfGfFouF5KYDoYs80BdZCF9sbPRfQG6fwd1TEmJ89TciLZAbn7uF&#10;pxMeR0IiErAv0fD9nZqGhoYdmJz9iDHyRV1d3ZcVFRU/KR+3leTWCcIJjgjs2FH2fkuL406Hw6Wx&#10;WGxRXq8f2hdn7BidMJxxh5ufxy3fC+L7Qnzfhx9lDBrwmQijm2G41mDizKU9CBa+vU9NQRvr8bge&#10;qqwse6mgIPfkRYtm8qORgxYkaGo3EZJBOHzJybGD7pQB3IaTGlv7+1GvQQDCTW1O9TMYdLXC0QEw&#10;kWlGXLFxozuE9w/0Bw3Snf7BB+/y0G4R3hdITo6y5eZmLEReryP9YVyW9HrJ6/4opY9rWludr2/b&#10;ViROlZCQGGxQJmEdDYq+Gyj7IdoTHKHBTOGvqNBlTqeTmyOEgMNsl89JRARqYTSRCLDugDQIrmUZ&#10;vF7fcRUVNS88/PAPD0PA8UiJvc+gf9DLcmmgwYmddYMKbF7F2SFUsmE7EbxGe3VKcNDgqN0JTZUQ&#10;nhECeQRqaxv/dPDBObm43NsdlZoLLsgx+3yx9zc1OR9A2okoDtfHxfNFEDGfBXPjx7qsrKzbEV8K&#10;CwmJ/QgdERzXDz1xcXG3Y/CvxjV3PhJCWjECBZ0q7HoL/F4ARKkafnZHZzAYo+G8LCEhdmt+/rDC&#10;/PwoLlt2VM59AlQBb7xXX0tAlQUaGupYh4NKkKIV2BSKu/N2VcNACA6TSd/pt6ygqTejnnp8rBQL&#10;AeJhXxhdXFz/x8svL4z4fbp20KDfmCyWqKnvvNP4fzqdfqEBHQvJi0mT0o3Zz30tLS1ek8n0Fz4D&#10;xvWgm3xIDGloZs6cqc/Pz+fRdezHeyc0JXqMToXHli1bNkCQXQmSq+azOAgdMesFhCZHA4Eg4u4t&#10;kA4h0ueDf8ys/ZBHWU1Njierq6OfzM5O5AviIqpi7zNMmTKFQrJXBAe5qpZ/UHV03I94p41t0BEU&#10;QiAEOQPNdrumMw2OGzeaEKels/Q6gugBiI9+JpZ/4XPO0qUf/g0OnrZOdJdYKDw7OyavqSnxL3Z7&#10;wutI6wikyTKjXMEvBNDQjb5Nv9t37969RPmphMTeQvTDSZMmpQOXbt269cG6urrHrVbr/RaLZS6C&#10;ohkuMTDoanasaWpq+jI6OvpEr9fbCKHgpWCAoBA7Iikg+gJMj0YRcASJjtocBZ0dRDfX4fB/OGxY&#10;+hWIN2AvAXeGVatWsc46fcl5CIJVztdClMugB6G0i3ATdMOPbV/f2upq84mlcLhcTXWI1RT+287Q&#10;Pg6v2f7UuPz+wCU2m/l/Y8Zk8QVwlWVZ/+FGRSAnJyouNtZ2R1NT1I8IuspkMvMdN2Ygzkdl2khX&#10;GE7a/H7f042NjffBX2puEn2FwKhRow7duXPnx+hjj0GG/RbEdmFMTMzvbDbbiwkJCV/m5uZOVeJK&#10;9DO6k0BCOKSmps5FYz0MwZAE+cZZL5eRlC3l/SMbKEhpQ/gImRp8Buh73e1uuqehwQMB1vVzo36E&#10;PTExcavdbk+GBiA2zCj+HYL1pLwmQK3hy+Rk1yk//thQj6CQWrSPYU5NTd4MrTkLdUxyQZX//KI3&#10;wckM/XAt3hVzuZxfJCT45m7d2lzDYBEpDAkJXFaOexOz1qN+bsZ2TKaA3oxDQzcN8lNXCfzoY+xv&#10;FfB+WaPxfeB2txbDNJnNJr9WazC7XL44o9Gar9XqjsZP5qCM6UqaTIMTJd4LCU79Kjbvga8EfBIf&#10;b7h08+aKnSjGYGkLiSEMdDk9TxZpbm7+J/qaEX1tM2TEVthNuE5HlIMQJx1+TvTH6+rr65+Gnzx1&#10;pB8RPgPuCBz4/jvuuON1k8l0qcPhqKegoOBTBPZeC4ZwuUchpxr4qwF06tBBdBBiZ+l0tmWpqQmX&#10;BwLf7Sstiutnvcw7oKuubtjnWmg4YmOjLCiXugzYpj3aQwnjel+l0djc6cv5tbVRTVDCNrLhcNll&#10;HwnPL6ztRf+C4XI13/dJ1mi0V/p82pe0WuurJlPia4GA/TWv1/SaTmd5DfMtCArtBYiXRhLj75GO&#10;WJKEzWKIzVJMm4ccw2zLzIz7NciNL9xLcpPoE+Tn509vbW19gJNEkNp9cXFxZ9bW1p5TUVFxCeTn&#10;XGhx56APLke3NsHcdtBBB81SfirRT+iO4AQWLlzoKSkp+S9U7RPQQCVoQH5UT8yycS2gRO0xKIxo&#10;2kNJkuqbWF6ijU6jhVaQDdn1UELCMc/OnUvhHNk99CEMKAvPWuwpIGmj9HyXWrkeDNA0NETFo6pt&#10;bE/Fbw+wLWAYLgwGZ9Ftt3V9+ozNZv5KcXaJjtof1wLIR9PS0qJxOp0kK1xqbXq9YRjMWJ1OPx5k&#10;lm+12vj9K9apDpoyvynHAwrErhn0F7pFGfFbHoTsAbmVREXVz169evsW+ktI9AE0CxYssNbV1f0e&#10;sjEtNjb272VlZbds2LBhO8I4Tjzbt29vwPVn8D8Z18sRLxka3INwD6oJ7/6GnpCDprS09AcIiXOh&#10;gq+h4ODsmgEkOl7TFhEVgaVedwWFJIWbv+vIcEZEm3GRvx7Cym80mud/9VX6Bzk5OVwG25Mh+wkz&#10;Z86kNmlAOSLKUyEHoe16vT5tVZUguAErb3fIzk7K5ASC5UM9i6VJ1jM1IV6jrkP3gDZgg3p9Pu/W&#10;efPEi8ydIRAba1gJcmplPeG3ISJk2jRKeiI/1U1DqNF5jT4miErpA+yvetjquY96kJqOecAt4jE+&#10;y8402CeZBsJo8+Sccr0+sBAaZimTF5lISOw9Am+++ebh6Hez0cfeP//882+Fzf7VfoywD2qio6Mv&#10;Rp9djz49Oisr6yIlrkQ/oCcERyERwCzls0MPPXQuhNRbUMf5mROekC4EIm0KLAgWIWAoIPsKSFtA&#10;uWS5NW6357DGxsYX0UnODXr3P6ABkKB6rMGh6JDamr1Y3ux7sI1cLm+2ctkhGEetdrphPEajlmfe&#10;ddl3Vq/euQuc8yF/y9+hnwjWImGyX9CfRNcT4Dd7QPVmONNj32MfBMQzN+bFTVHoq42JidG/qq09&#10;9ANGZTgjSUj0BVwu129h+aC93XP77bfz/LcO+xf9t23bxm/+vYp+6sUkcN5VV13VmxUhiQjQE4IL&#10;4YMPPig64ogjLnY6nc/y/ECF5Nig4ntYnDlTqPUFwTEdFZRjnKnTDl5qtBaLJQ2d67mMjIzrHn74&#10;Yb5v0p/QIK8eLzEq5eWN6I3GwUNwKBe07qh8pXxt6ppQr9Xyo521aF9HYqJ1M667ZCembbHo/wEn&#10;NwOJhNgpSHBMT81zb6GmRcPy0pBMeY3+xzJ73W7X7kDAecrGjTtXajQrB91JMhJDG/x8Dfr1kXAW&#10;1dbW8oPIXXZu9M2A1Wr9BmOJO41Hrlixgoco90oWS3SNXlcqVPKG5ubmK81mw+8wQy7imZMQJnxQ&#10;ImbpFDC4VGL3LZA2IfLALF1jMpn4Ucmb77rrrpsh4MiqfSM9OwDus1cEFSxvlMFqjepvEo4YS5Ys&#10;QV1pRrK9wsGyqmShXtNgQFJj3zhvXnmJCOga0LCrPgetfYnfhDYmKQQkIvTFBEhNQ0mT+agbSvxo&#10;qwDIbbPVari4rs75DcL7rV9IHLjARD8GcigOTnddXR07Yrf9DPG3k+DQX6319fUkuLazy3ZQzmeV&#10;6CH2ZtbABnGUlFQuNps156CRN4FkIAc1Pi4NQcCILxkHo+4dVEFLqMIWHYN5iTDY3A7OjwReHx8f&#10;/yT8eF/9IswgSHtbZyiPxuD36wcNwV133XUxKFMu6o8VzPpqU2esW6V+xSU1c51O83+33x7RKxqB&#10;ioqoFihQz+F34vBupoM2Yjoi3b4gOJImoZIm+x78+F03aNvOL2JiPLOKi2tWIIjrln3SHyUkwpGa&#10;mspTe9zogymweY5utzN79P1KheBMGAtJ8Oq0byLc+MYbbyxOTk7+7cyZg/uc3sGGvSE4QjTK/7d3&#10;JvBRlPcbz967uc/NnUBCCIeAgIDigWIVCoqKIFatVkvxqNpStdXWFq9aaz1asSpYrVr9awHrVTyo&#10;qBTRigQRkCsc4ch9J7vZbLLH/3nenYkL5tjdLISQ9/v5vDsz77wz887M+/6e9zf7zjulpXXrMzPN&#10;Uz0e9zIYLxg1AR9X8uYIROowQUPJQJHDccTQS1hml3KUG91VKAgP3HLLLcfNc23kjXBq0OmEwPW5&#10;ocU109bV1aXhGiZTEBDVIW7MK/G7bZxhb1aXxaL7ty8qMByOurew2ZcQHPaEFEVBnfrtP2S4I2V/&#10;hALKD6fy23vL9Pqmy/bts/Mduj6/3pITlxUrVtSh7G1CvcmIjY29nHFYPqyxeATeSZMmcaQfDnfH&#10;Xtn8qGlX6IYMGTIdaS9Cub5z/fr1oxHX3b4lfvRW4FS833xTXfnMM+df4/W6bnc4WkrZ2ofh/NZC&#10;0vr0Ehpe1fiqUwUhcjieHiJH1+6GZcuW3aqsCyuKGATMEadt0Gp1x4Xw4hrRy8nALL8K7IvsBOZf&#10;Wc/XHHaVlIzg18gDpqkpos5s9v4UHv4eVFDxhQGDwSDKA46vpAoN7oONKO4T94Xa5mXZg6AudLka&#10;f1pdHVGhJJVIjipoWP8F5bBdr9cvTEtLm4F5VvwuK9YLL7zgxDb1mGXDj687dYYmKyvL2NzcPB/z&#10;Cdj3MofDwfGBZYMtQMIlcDAyEd7LLlveVlPT+HxqqvE0OFef4wbyBnd0laVBUmZ7hWJwVcMmjDAD&#10;l1EIdDCgMTCev8/IyLiGyUTiMIH9d9c9vkuQN+ZDD2eDAndcFFAIwihM+N+BKAdH3h7lunZEGo2G&#10;/yidNIK6phUVtm2RkZrLcE+qcBloBES80+kM6TowT4TzbEhhIl6Sw76LEhMtM2prG56GsNJ4SCTH&#10;As2sWbPei46Ofg+2J9putz8PT+48xHdZvlFW6QBwRCM+GYn0xX4HPs7/PtbPhAgeeuqpp+5GnBz5&#10;JAjCJnB+eHburC2rqqr9fmlp+YMeT0QtAkSB3hxHP2FPSz5WYlLf4SlSEEMRqAO0XYr9EssMRI1X&#10;1xH+BaPXa/l9Mg3mNfyuGO2dyWSAwfM+lJWVfCaTicS9x8vR51HYxALzHQg8L+YZ56FPTEw6Hv6D&#10;Exc0ISFhkk7H/6618ID5YjX/v9LzHonAy6bMo6J5HO3t3tWMBV1W3K4oLW342mSy/LilpXUHAjw5&#10;nScqKoblQAQcX5QPBj7dUY4LAeO7j3ynje8R+gLLjxJ4K1xOZ/u2tjbXL887b9o5u3dXbPMdUbZy&#10;JccM79KlS1v27t27qKWl5evIyMgEs9n8anp6epdPkVjg29raatDY0yItbUJnxiQNgvkYCnkrGod3&#10;zps3r8vxXyWdEy7D3xk2hPsTExMvRStkHW4QjaqbosDAFgwT0UL5B1W8KGqBCIi/2PnPA/4/l9TS&#10;4lp0001zu2ohBQ3Eih6cMP/BgvzxpeSuHkccS7wff/yxGdfnNGW5U5Bf0fsRE57vHlTc7ZgG5b2p&#10;8H5XVFS8n5KSMg+Lz8J7s7e2topOJ8iHG8HDeWW5I3A7BHpoDKKjCNKI8T0RtqJc3REXFze7srLy&#10;8ZdfftkuDiaR9A2bIGrXoL6843A4Epqbm1uU+E5Bua5GGeez9Shso8T6wLIeHuEdKOO5KPf/HTNm&#10;zLvKKkkQHE2BI85vvvlm3fjx42fhZi6BMcL9hIrh/mGZ61VDdpjIEa5X0gQFtlE34pT/yU35178+&#10;/g3KD881JOPsT0xMDDMYymNKHvt4ETjNdddddy7Emi9585J1eV2QhvdHh/D1pEmT+Hn8w2tikOza&#10;tWtndXX1jcnJyedA4FbienC0E4oWGySikYLAY3DCRzQMYrg2TPm/oQPTj9Hynbtq1aoJDQ0NT+zZ&#10;s2c3TiGkRodEEk5QvnfceOONV6G8Xmiz2V5WojsFwsURdXQo0xwLVofi3mG78vLyxsKzu5QNQUyf&#10;/eSTTxqVdZIg6LXBDxB2AtHm5+dfhlbN7VgeBdcbtpNDQ4lXC4SVRRph4LhMz4GBhq07mFaF26pT&#10;BLGA4/Cxolev915QUVH/vkjQC0aMGJFWVVW1j48VaJDpjCqrugXZ4RcR3Djln5WVVT+tRPcJc+fO&#10;1a1evXolzuE8XiZcZ9HQUa+lcunY2OBoIB60Rvn/1lwI07+4WqzsHTyQ2M9ZZ51VsHfv3lNQkQtx&#10;3FxExWMqOuLgmC5UfjuyV42GSinyuzspKenrjRs38mVaieR4paN8dwXKuCYxMfH0yMjItS0tLf+q&#10;r6+/CtHqR4K9WPc0yvwC2K63n3jiiR9ce+21rdxOEhwBGedwwZuanZ2dj5v2G4jbNXxBG2YUdqzD&#10;WxOteDGjiJy63BXKdh1GWYXLCGK8THgKNNLrTKbmeVVVEVVc7UsVPKNHj7aWlZVR4CxBChw9EY9W&#10;6729vLzmz0p0X8CeWSNRqTZERUXpkSeO49iVwIlej0hbmpqaOnLnzp3NYkV44UEZeFAKmzEuLk70&#10;QmlsbGTrhl0tGfjnKvPJdCHfP4nkeAF1yooGeHFTU9MBhDMQ1cT4goKCiWhEfwjb5YCNHHvo0KFA&#10;BlaQdMLRfkR5GDCWXtysPWitXIubdxOEpwYGls8taf+FCCBZh/FSDW13KNspS99Cw8xAAw4x5UC8&#10;p8A56LZnUyBgPzT64r8gX0xQaHGq6msCAQljuMG14p/bF8MzMyrXrdN8YJ1YCQ+KXtxjR0ncCI/D&#10;VgynbMHaIGwCzPOY/GNdfbFcTSeR9HsqKyurUM34/lxBTEzMCER558yZY66rq3sebU6+0P24FLfe&#10;cUwFTkEYqNLS0mdxE2e73e6PnU6n6O6t2FQiZvyWQwIFRwMDLR7B8ZGi2x1xo9c7JeixJP3Brpip&#10;3vzf0xfXXEUzfvz4VEynQ7R4vTvNi/+NwPUrmT179t+VxWOBen2lmElOeNDYXIG6aIiKiuIwg4aP&#10;PvpoPhrkwxG3pbq6+jUlmSRE+szY0gvCDVx3223zfmAw6B+CwLH7fccQUP5GtjfwPzyIEj0vrUaj&#10;nZCQsEGMNBAqVqtVNb4hgdPq/fhUoUMPeiLyMBbXv8fHvwTp/rl06VJ6U33icUokJzAa2ED+F14M&#10;+zQ9IyPjz6iT17FvQmJiIhuVB3zJJKHSl96E4K67nm7IzKy+p7299SaHw1EBQeKrBKKXJWZFt3Gm&#10;o0gxEGpfoPqHlhE/esmPZkaYTCZ4cpH3btiwJOTXBmw2m+phBA3PCS2zvhIKduIxIg+3GI1GflGY&#10;/70JL5cVioGCx8fFnEc0b8Wh+vr6t7gtgvSmJAMNlnvNkCFDTOPHj49EUAc8Dlcd9i5atOhAc3Pz&#10;S7ArbtS7G2CvxjidTn4rjgIXSm9tiR99LnDAu2FDhKuhwf681Rr/A7fbtQ5uO42xh4ZWFTPF+HYI&#10;G8WCoSf80hPswzt47tz7ZiI6pEIKDy4oQ89jqoGor7j3Ad60tLQrIfZnYV70WOUFYb7Ua8x5BsAe&#10;nywb/HbaZgQpbpIBR0FBwZnJycm/RiPvyQMHDiwpLy9/LCcn52YI3sl+Ytcr+O04HGcpGpsvoRHO&#10;dzsbBg0adM22bdv4HrGklxwPAgej6vuY6q5dB9YNGhRzeXt7+7sINL5uGl56FaoR9kcxxt1yhCgK&#10;b8Vmc8w+++zQPluD1hZ3FpRIMZ9qXnEqHY9hjxU4f82UKVMGofL8AR4k37cR8Wq+1GurLuOasSOK&#10;JiEh4WEkY8cPiWSgoLniiisS0JB9rra29gPUh3sRfoz4K1EvbkLD73HYgDUlJSX/HDlyZLcfCw6U&#10;DRs21NbU1NyI2fux/39s3LixyLdG0luOC4Hz58sv91eee27+ldC752BkHShcoqs6oFU+XOECwN+Y&#10;c4KWEtx+zejKyowcLjMyGPjaASYBC5wqHkrwaLUaVTCCPpdQ4ReDd+3adbPBYEiEwPO4woNT4Twf&#10;BSsNCQ6CzMfE9+8EXO1LJZGc8GiGDRuWuGrVqudRH67F8kHUl5fQKPwtqsXdqBd/g03agHk37MAl&#10;EMBd8PB+W1hYyEHLQ7alsE1s4Luqq6sfQF29TYmWhIGgDfwxAgZ4kS419YlbtVrD3bj5MShoaueM&#10;DuOsiFa30INjOiXQfvMxgNNg0PywtLT6dSVZwMyaNSvm888/LzaZTCn0dPg3lrKqU9S88rioNFAQ&#10;z1+rqmp/hihud0zEIyMj4wJUzhdQKeNxDTh6Of/PxKwv68iX8JK5jGyiEenalJaWduHWrVt79c6g&#10;RNKf4P9s+/btew114wLUhTejo6MXYXkHVqlPXShiqfHx8aegsXgD0kxHvXEifAXz9EsI1Ke+ZJLj&#10;hePOg1OAsb3XXVVV/5jZbHwQgkSry8eV/gjx6gkabdWQYxvO8DGlEU7KuSLSJzQBw5fTsb+AjT6P&#10;zXwyUFSgI1f94Q83cmieoy4cPN9p06al22y2l3DsBORF3G/mQ1nPiRBfzlOAca3bkG4xxK2Sq0QC&#10;ieTER3Po0KH5FDfYh8/GjBlzM8TtG8RzkAHWAwZ2+ihvaGh4G2I2o7W19Ra2u7HNBFSbVampqfNQ&#10;j4SNQZAcBxyvAkeEcS0pOfSIVuv9OTyQOhpgscZHQMaXAsNAVEFEgcS89+wNG8Rn4I+qEeex1OPr&#10;9foIs9kc/5e/rFg2Z86IREQdtYrAipabmzu4qKhoBVqbscwDRQzTI48pzp8Kh+vLgV8/QuV9B1Gy&#10;kkoGCpqkpKR0TOehvrIX8UMffvhhOZY7a0F32IumpqanYmNjp8GurMM2eojcYqvVevOUKVP4tEnW&#10;n+OA41ngOvjrXxuWWCzGB2CDHQiu79rorlHT0rirAYWYntSQ2bNXFIiVQeAbXixwUaTAKVMxoorR&#10;yIFMNOd++OHBX2GGHV3C/l4czlFz2WWXRZWXlz+J8x/P4yJaPNpl8L8mftAzLR09evRPMc/vVAV8&#10;jhJJPwdVwZuFOjoEobisrOw/jPOt6hZvcXHx2sjIyCvRcF2OBmwCGuIPbty48Z5Fixb15fuuEoV+&#10;cROWL4/wNjXZ16ORlKLRaCcaDEYIhg4GmwLmaynRaKuBqMabAkPPjct8nMD30LBMtFFRcdvq6hqC&#10;6rG0efNmAwr0LSjQ0S4xjqNywG7AsToCQBb5jplnfGxsVK3dLr7Q2/Oz1sDRr1q1KvvLL7/8APmc&#10;jHxy5BYxxidFFt6c8CR5PZB/8ekZwE/VOOPj46/dtGnTl4yQSAYSKP+jUTd+iAZoETyzfyjRAYH0&#10;zbNnz35369atGahbYywWy6QtW7bUNTY20rbIhmIf0i88OAUNCsydEKmX29raRK8/ihkMtyhAqqCp&#10;HCl0Kuoy19vttsmMEhGB06Og+cPjUWQpKqrYIuA0dCaXy/OI1Wp9/NRTT81HuqD22xVpaWk/2LFj&#10;x/vY/2geEy1KkQcKO49PQWMcrx+XkY7vvPFP9CenTp26Olz5kEj6EyaT760h2JaUUOrACy+84ExK&#10;SuIXt19F/TI1NzffnZmZOd23VtJX9CeBo6C58vLy2F13HWxyhzCpIhcELMBwozyjQnhhM6hjUVAI&#10;xQT5F981Y4CwaOBdGSA8C/bt2/cWKsOPRMJv0fZQ0cQ5+GYjIoYPHz4yOTn5bez7r2iFFlDQEK2l&#10;dvG4yvGFwPLaUfQQJ6bY5rOampr7+VVipAn2Wkok/Z64uLhaTJpRN8YMHTqU3f6DgvUG9bgKjcSf&#10;Yf4N1O8U2KmXYK9Ceh1JEh76k8ARz2effVaO1taDMMqNMM6iZ6WyrgMa8iOn6jyTI2BR/CWVtn37&#10;9iSxInC4o4ALLMWMgsKAeZFXJS/8ESIGClEZnoNAbYLQLSwoKBiTlZWVjuVoCjDTcAMF3jP+kReH&#10;kJufn38OWo5Lq6qq1qJSXWAwGCIxFfulmFFIuZEKz5vHx3rmx40Wa9FVV111MVbJkRMkAxX+N16B&#10;enEQDUOTw+G4eNmyZaH8feNdvny5bdSoUQvReNyKfSXW1tb+esmSJb0a4F0SOgEb6uMJ2GZdRkbG&#10;72Cffwv7LRQCBYoTJcW3IK0y54Np6PHRuGOdra6u4QwY+W2ID9RziYbwFEdHR1udTqcGx+/2GuIw&#10;Qkw4Ty+KXhNmhfgwULt4bCVe9bDYY3QfNiuFmFegotRgFT8bw/1FI/AdvHRMcyFo+djeRCHj/oHI&#10;D7YVCo5t1TyI4yAd5/k6AKdfQVivq6+v3xrE+UskJyLG1NTUBzH9BerRl7Avc4uKig5iOeh6MWXK&#10;FP3evXvnwz48jvpVGh8fPxve3RasknXsGNNfBY751iYmJn5mMhnGwzhT3SgemBx+SjTsRI3nMgUO&#10;uBHXAoGbgRbb55gPtKNHUAJH0aH3RuHCMShkmIh+LsoL177GnZJPtQJwyhFc1M/YM8NqGm5PmF9G&#10;cD2X1XXiXHkcRvD4qGQiD4yHwAlPEudsz8nJmbhly5ZiJAtnJxeJpD+iGTduXN7+/fuL0Sjkl02e&#10;qK6uvp3xCGq9DJg5c+Ykrl69eiP2lYY6d31FRcWLyirJMaS/PaIUwFDTWLthuB/CtAVRogBCAFQF&#10;EEHFf15FScNHeTFKVKBwZ9/dYRfwOBQZAGFx7YaWPG23250QHAqs6Oih5IX7ZELOalEpUDd8HUOO&#10;CMLbQyCQVyYRqimUU4UHJBQzTMQ2BKLcDu9tXUFBwUkQt11YJ8VNIkEd2bhx4x7Ukx+hzjggcAsz&#10;MzN/jngLQsD1XWXFihV1qIbvGY1GE/ZVqEQHvR9J7+iXAqegsdlsa00m4xfK8nfws/MdKBoooBBg&#10;mV/ODZaAC6r6eJDeGsSlyWRq+6Pb7fwxxLmSh6cAcT3n+ThRETW6ePxYq3h3DsuYHAaifO/VMWC+&#10;QwAJ98fj0mtDEHHqOkyXDR48+IcbNmzgl4KDbplKJCcy8No49uRTCC7UIT6yvAmBXSyDspWog/xf&#10;72ul3sWKSMkxpz8LHI1zXV1dzQpFCMSgzDToDBQUVVz8A9MgUNj4nTg+5gyqF+X06dO5udo7UYnt&#10;GjUfKOyaqKgor91e39rU1Pra0KE5F9ntthLmCWmI8LYYCCsGzknkmXCqBqZVp52JGq6H2A/WC88N&#10;y+3Nzc0ueI6/qaqqurqoqIgfUpSem0TyXTR5eXkPosq8jzpktlqtD6FBeB3rV7A0NjbqWAfb2trs&#10;SpRsUB5j+rPAEe+QIVFvoxDVowBSbcT/TIEIjwILX1CFLiYmhjsP+AD+eUEePZWVQli0X3yxpSgn&#10;J3km1r+CytSIysT/2SjSIj+sGIrYcVHsh2KmBi4zYFtV8ISYURQ5BYj2RDgcjnbs52MI+YUQuT+J&#10;nUkkkq7wrlu3zjZnzpwfo/4sQx1zQ6gWJycnP5Kdnc3XBwKq+9jOiLo4A/XTgelWJVpyjOn3AldU&#10;VFOBArQCRlxEqMY/UFCIOZhqwLS0tPCahXjdRMcQZlSo1pYtJbsuvPDCG5D/+agIWxFE70o1Dc+D&#10;HhmDEn/YuVH8qGScpbAhUOSoityOjzh3YLufZGZmXl1SUrKKldW3pUQy4AimUepdsmRJ7aWXXnq9&#10;Xq9fjKg2hOvRWHwpPz9/hEjUw/7g9Z0XFRXFHtolqJOfIypwoyQJGyfERS8oyJrY0OBYZzKZ1G6U&#10;oos84dRfFAiMPnWBxr7VbnfMQQvtP0gT0CO7CRMmJEEs9uJY0diPhnqqrOoUHp+eGAUITtWnZWWV&#10;FyC6ybf2W5BOn56efguE6SeoENnIjwVBCBuWO/5rU8+Fx+a+uamady5j+xaEA4h7dtq0aS+88sor&#10;PBYFOaDzk0j6MawcLOtx8fHx2WazOcNisbhycnK2FxYW1i1durQV64KpB3wUEpGUlHQX6t7tELtY&#10;1C2P0Wj8GeJe3bJlC8ds5TF9FdFna7zjx48fdvDgwZcNBsMYu91+W0NDwxNcLzn2dGuc+wte7xJD&#10;cvKdO1CgcyEE4iVnxfirhU7Mq/gJXEt9feP3W1tb/8dosbIHUHiTDxw4QIGLClTgUCmEwIFP4uMr&#10;Zm3b1vVL1ZMmTUo9dOjQmfC+JkAYR6Ji5SPainOI5bnxXLhPBJ6jG3loQlw5AnuAfY3K9/lJJ530&#10;v5UrV9b79iiRDAwgZHmoEz9AvZmF6XBExTidTtbzOtSd/0RGRj65f/9+1nWfcQiCzMzM76NOcoD0&#10;ydg3/z5Yj8lb2O/66Ojo/TabrQ3z/ELIRHhtP0O9HA579NRFF130SwhrUE+JJOHjRBA40YJKTIx7&#10;y2Qyz0Qrq0Pg6PGgoHUncLaamrozUHC3M1qs7IHRo0dby8rK9qLwRnLfPQkcwf5FpxFk48PJkysv&#10;WrHC99J2N3Cfury8vCi0AqNQSWOwj3TkORUVK0pZb0Me2BOzPDExsQlepb2uro7CycobdAWWSPoz&#10;6enpfBz4NOp/IeoEn3zsQ8OyFqKThXrDJyKI8tSiYXoF6u9H2CTYOqKLiYmJR52bjzrIMXHjsd92&#10;7I//nztwrDYEC+o5v/VIL/IvqI/3YdrxGpPk2NOjce4H8BwgcLF/MhhMCyEIfIFanBcKu+hZ2IXA&#10;Mb66rKxiDKIqfGt6ZsSIEWlVVVX7UND5fkuPAoeKwNcDRAH3ej0fxMTUXLx7d4RTrOwZ9b++nsSX&#10;eWCQjyElAw40BE9paGjg1/mTUSc/Rr1+qL6+/jMss6KbBw0aNN1ut98P8RkGe2CPioqaCk/uKwqh&#10;2EGQFBYWDsL+b8C+ZhqNRgqdhXYGjdAWHONgSkrKX3fs2PGasn8pbn1IiJ0ljitEAdJqNWUUHCoX&#10;ECu6QSTQ6bQUtqAe5aEg85oFPLacz3OjQym69bdB3IIRIaYNJD3PR4qbZMBhtVpHw1NajoZkTGxs&#10;7F3wqOZBfNZhlagPqHutELO3ExISrkKabWgAR9tstoWIV5+EBM3OnTtL0Mi9E/ucWl5ePhsN2CsR&#10;fQVE9GLkZQbE7VXsn8eX4tbHnAgCJ0CBqoGAtFPkMC8CRYWB84rQdMxDqLytra07sGmg3pTA5XLp&#10;0GrTYarEdE9bW1vHp3L4GGPKFFnoJZJwMHfuXCPq991mszkH9ev5kpKSpysrK/n4/8g65ikuLt6K&#10;urgI6WnzzkcdZpf/XtXF3bt3V2NSBEFdVV1d/SE8OH7bsRE2Rtbx44QTRuD0ei3/fxLDX/lifFDQ&#10;iCp2Cpj1RhgMug2YD6YVx5fDQ/5IrEajbfvkE+lpSSS9BfVX8+abb/KR4zjMN2VmZv4folm3uqpf&#10;7pqamrchhEWwCSnw9E5T4nuL6ql1d2xJHxGKwH1HEFjYGJTFPgGFluKmzndM6TlRzPiM3M+7E++b&#10;wbHio4ygWlsQuGC/H9cBtJe9qWTrTiLpJajC7EiSpdfrk1G/y/Pz8zmuanfveYpqbzAYVmMbDTuj&#10;qPHKVHICErDA8Ukfp3PnRmgXLIgwJCZGxGZlRbBbrPGee+6hV9OnBQWFXPWsDssHCrWYUuSUQIHh&#10;pHrw4OqNYmUQQCh78W0njRPZkQInkYQB1OEY1G8D6qTjq6++CqgrPrapZKOX/9kpUZITmEAFzpSS&#10;EjnOak34xZo1ScveeCNxi06XVOx0Ju2KjY3du3jx4jXp6emP5+bmzjjjjDPYTfaYAweSfxpzdH0h&#10;aqqwHQn1TfHkvlyzJoIvfgYlzNi+F48oNfJ9GIkkTKA+cRCDdtTJDNTpVF9s97hcLvGBYwgcX9KW&#10;nOD0KHD//OccS1xc9J88HsPrKBYPGQzGWSaTOd9kMiUbjcaE+Pj4tMjIyIloFf3U4XC8smPHjhdG&#10;jx49VNn8mOFyuRNR4A97fEiRo5ip86gIYmQQtPg0BoP2E7HiGIIsSIGTSMIAqjJH9ilFXa7BNA62&#10;53TGKas7Qzw5Qf0fodiEEv4A+UTlBKZLgfN6l+kGDUoqXLhwbZHFEnmz2WzJYO9BCAU/wslRsrUo&#10;XChbAvFdMr1eH40w89ChQ+vy8/PHYTeh/McXLKJQI09WsaQsU9CIKnB8Hw355DKy7a6Pjjbz/zcS&#10;VAHvoRJ1hTgG8iQFTiIJA6hL3tTU1GLU5W9Qt82YXpmdnZ3QXf285pprzFg/DmmbscgvbEtOcDoV&#10;IBaS4cPvmFBX1/ovt9szFMvQBY8eBUODwCQoX+Lr0OwGr2ltbRWj2gOdwWCIgHcXX1tb+39Wq/Uk&#10;Rh4LkK/BnKrCpoK8q3FCZJTl3ZmZiYewGLRYYduQW3zYVgqcRBIm0JB2xMbG/hl2iIMhT62urp7d&#10;Tf3UfPjhhydjfTbm9zU1NZX5oiUnMp0KHAtJXZ39SZPJXKD0OOIXNyloYtBfIESDgfHw7JhGDI/l&#10;crk4kgi9uUEQup9id0buUuz46KB4R7oCHp8CzDwxb3wHjYLLOOSL8R66m16v+4tPPhlWrm4bJEFt&#10;wzypAddFCpxEEkZKSkrW2Gy2BxD2pKWl8bWfLoFN+B6qP7+y8Y3D4VA/sSU5gfmOwM2dG2FMTk54&#10;ATf/ZD56RJQoBCgcPRYGpmEyFiIEPTy7ixDNP39D9noC4ZprpsTjuAU8Lo+vCgrnCadKPAdJ1URG&#10;mt6LiFge0jsr2E9Q2/GYyiy3bWe2lEWJRNJLWB8bGxv/MH78+PP379/PF627Igr26AxUxzY0vP+L&#10;ZTu2Pap2SdL3HCZwNL4bNqSeh2JzNT0fCgbjURC6NMq03wxMwqCIm/D2ME2Ji4v7vpL0qLF69faz&#10;4TFytH2xDE+pI0/qFHmhuPFL3DsnTkz8lKtE4iDBvkKuFNhWenASSZhBvXKvXbuWT2S6Qmu1WvkX&#10;Rj5sgwM2qbvvszE+OjIycsG4ceP4JQ9JP+YwgTv99KRom619vtFoFEJFYRA/AcKkfuIm5sEZYuVR&#10;pKWl7RoInPpoUjwqJcyPMi9++JgyMtL4wPLl27r8XE1PYJ8heX4E27bzkiqLEonk2MC/JoYipMEe&#10;fLVr167NiOuqoepNSUl5wGKxPFFZWbkSy3zXV9JP8Rc4zb59rgJMxqEgcFSQkA0xN1UD9pWuRB8V&#10;srNj81Fop1NM1TyrAkfQYhMLnHo87m8OHqx8TawIERyiq4rRI2gzOJG1kLeXSCRBI2wC6v8kNICj&#10;Ef7ZRR3W0mNLTU19HetvQYO5Dl7cS4jn524k/RR/gfO6XJrTcHMpSOJLthCNkESO2/qJTMgeTwBo&#10;nU79PBRGE+ZxyMMfl4oIZQW8NxdO5yXEdzecz1EFx5aPKCWSPgAm4BTUPzumHyhRKmKYwaFDh55W&#10;Vlb2MtJcgrAHQnhDcXHxg1jPwSAk/ZTDHlF6PBFn48YKcQO4z8HrG7dVA/8LA+yOT0L2CLuAec/C&#10;5BLk2Y3jsfemb4XPmxPzmPIdBzfYr9O1v8sosaIPQL6C+nKBRCLpNTRmtGlDYCcOVFZWqi94d5Cd&#10;nT2tpqZmNWzEJKfTWWm1Wi+E2L2jrJb0YzoEDgWAgjaKP0qUEIpg8BM2THzz8K7UrrudPRYICeyX&#10;eaSaXYUwGlkWoqzEC3HzOw1Ee/Vms3FZebmNn8cJWz6CBdeT7+tIOkeODSg5WrAnd4LBYCj1Lfq8&#10;Nkyj4uPj77TZbP+CnXIj/CMnJ2f4li1bOHBzn9kJSfjoULD4eE0cNCKFokZPCK0ZIVA9wcfZOh3f&#10;h6OoeCPa251eBOzD5dHpIuqqq6vfV5KGDYpXXl766YmJ8beZzZE6jUancbmod+zgYsB6HfLh9ra1&#10;ueiVRmC6Ny4u6XFs5nPxekFiYiJHcBHv1wVyfQjzy7QtLfa2b3V3QNLZ2WtHjhw5PDU1deXgwYPZ&#10;YAn5aw0SSWdAtCywaeYWVEAlSnvrrbfGQNyWWiyW38CzM2P9QxkZGbd+/fXXjVgvxe0EoUPg9PqI&#10;SBhh/pdFg0xEfE/QcNPgK4LopeFHgWGXfIiJ91UkYaspnGZdO2hQfE5tre01tLjicRx296Tg8CV0&#10;kR+XyyUKKNZ72tvbXVar9Wfbtm2rE1v3Ehwv5MGWtVrNgPTgJk6cGJuQkDAtDmBR/RqDKBOFhYU5&#10;lZWVz+K+nYGW9JQ5c+b04msNEsl3QdlqhU1wwhakYl6TlpY29LXXXvvEaDT+wOFwtKJszqupqbm/&#10;qKhIitsJRofAJSREt8N7E5+pVsWNYtETTEOPj4FgH9zI43a7/mu3Vz2GeRr1cBUazamnZsU3Nnoe&#10;ReFMhaiJwZMVgROvCSA/FFcxRTyflb4GcfuQi8o+egUqSsgGeCA+ouR137dv38W4bm/jfnyAxsbv&#10;4aldkZeXdzFa0Dc3Nzf/Ew2RU5HUBsPz0vLly+Wf+pKwcvfdd1ej7lWi/J2Um5s73+l0vob5sbAX&#10;RRC9ecXFxf9CsnA2wiXHCR03FYZIm5ycUGI2WzIpGFzmtCeQTgQFzHrhNbXtzMgwnrN5c2WVEh8O&#10;xPttiYlxK3Q6/QwImhEFVENd5WNVzjMRxE0IHIIH+a/AdFZ1dfUmzPf68STQwDCPt9vt6yGw7JkJ&#10;r7H7i8T80JNsa2vTYjK1tLR2DaIHVCtx5syZCZs3b76wpaXlDiwOw71z4n7xVRQzgpbjmcLQrKyt&#10;rb0Uy6KRJZGECdZPb3p6+quwE3NQ1tpRJy2IewfL18Nzq+B6JpSceKgeHOwKvZ2I3RQGCgmWlVU9&#10;Q8+JgerW2trqMJt1N4VZ3PTjx+dlJyTEvQNxuxiCYWCGkVc+hmRGNRAb8WiS+ea5YL4deXoABXgj&#10;l327CQtmZRo0Ot3A7GSycuXK+oMHD7506aWX8qX/WxwOx3YIGm+hGNgU806TyXQvZqW4ScKNEK+o&#10;qKjXYRMcbJSCZ6+88sqrYBtCHY9W0k84rJukRuNdxwJAgaNYcdoTKCwdAen5v1ttZKTuAFf5UvQK&#10;sY/MzKQz9+2r/T+I2XkIFLHDXmXgPD0l5VGp8OAgbktKS0uXMlE4gXFm6y8k9Hox6vmAZenSpY3w&#10;0pY0NjbOxH27FY0hF+4V7+Fb5eXlQX9dvRPU3nEs1+Eof5ITBIvFstpms71it9t/PWHChNsXL17M&#10;j6VKTnBUgRNqYTBo/uN2t9soElymeASCIix8VKiBc5XZ3Oy9EdHUnZCMjLrdkiULLFlZab9rbfW8&#10;YzSaTjUajXrkSRU34TVCkMW8mld4AxS4jwoLC38faP6DAfvml8NJz+p/BE5nu+wK77tuNWiosBFk&#10;wP1rSkhIWCLWhI56o9n44f7psav3J/yFQNLv2LJlS316evrP29ra/vL+++/ze3CSAYC/B6cxGtuK&#10;oVObICA0Dpz0aMSZhB4TA8XHbDbrEHVbUlL884mJhhFIwmMc5il2A42Rbvz45LTc3LQZv/zlq++5&#10;XJ7fovVlgrhxfEvVuxTzMJLisSSB2NG48YXv3SjId61du7YG+wrno0nCR6GxynzQ2GytJ2PS4zUd&#10;AJhaWlp+yJ6vuI//y83N3Yq4kIRo7ty5urS0tJzU1NQLU1JS7kH4W1JS0vMQzXsyMjIuRBJ+XV70&#10;DpYMbHbv3s2BFvwbP5ITnMOMCr/inZFx081tbe7HISj8XLfv429dADERHTxU6Pkxjj/ApdNpS+rq&#10;at+2WPTLzz3XsWn5ctGjslOWLZtrvOee9SOam50zIWrnY1enYN8m/seGfanC5nsm+S0QNd+rARBY&#10;N1pn+9nld8+ePUXK+nDDTib8D+nPmPdAVHHynp4Ms/AqIIwap7P1nalTGy9fsSLCoawbkBQUFIxp&#10;bGx8C2Us99ChQz9G1AsIITVG0Jj5Cbz2BSgrI1BWIlkMUA7p1ltw3VtQJkrQ6PooMzPzkaKiInqN&#10;EolkgPAd4/zuu7eYLr/87zthFLJhgChaIo2/sKizflECCo2fyDFwFG92BkG0Zxu08F2v170BNugg&#10;bJCjtbU9LisrZ5DN1jLR5XJ/D3scCiPFj6tyO4qn1ul08lGk+DqBejzsq+M/N73eyPl2GLJaGLuL&#10;vvnmmy9FoqNEdnb2fTje3Ty3AAWO8LGpG+ey32KJmF1a2kCPJdzeZb8BHtfvcTl+jXtaUVlZmYeo&#10;oAUf118DT+2PKC+3YV/05PfAI3yEYgYvrqW+vn6U3W7/McRvNuI5jFud1Wqdsn379m3c3LcXiURy&#10;ItOZcdakp8eNdTo178BYWGFIOl5spshRZPwDRYZTFUXYhABxGQYIScR/dKLXo7JebMDt+GhRnUeg&#10;t8OpeEWBAdtg8u3xsC1R9wORi+DL3OU4zs0wlu8gzVE1XhkZGc9gsoDHphhDsH0ruoD59E28Xohw&#10;GxzSn1dU1Pb2P6d+y5QpU9J27NhRhPJgRQPq2tLS0peVVQHDx5Jr1qyZj7LxMMSLZeypGTNm3L90&#10;6VIK5WH3f/jw4ZPgLd6H403F5d+HY15UUVGxXVkdLliej2q5A2olO9rHkUhOGDr7b8xbXt640WjU&#10;3dfe3uaAYFBhhLgciWK8O0XdBkaFHxkVHUMoZjRIFovFGxUVxa67XsVTE8LGzZBODJpMMaS4MT3T&#10;MA5CJgLnkd4Dw+bF8jaIzgVVVVV8kfioV34cO009t+7O3x/mF/A/Q4PL5b1ERH5rsAYU27Ztux3X&#10;IQP39KvJkycvU6KDoq6uLh5l6ucoT9Hwil84//zzH4S48bMm37kh8Ng2wKO7HunpNQ9G+h9iGo7R&#10;UrTTp09X/9s7auUuKyvLkp2dnc/3L3Nzc0/OyclJR7kTZUedSiSSzumygvA/sQUL3n/CYonkfySw&#10;5z6vinCBUxp4vzgxJYxXjT/FSV1W49QpgbFT5roGAiE24HacV2C3+43R0XFX79q1i4MoH3VSU1PZ&#10;g/I/yPOpPD7ODSfd/ZNGplMEWfwXBwPrGD06u/Cjj75WB34dKGiSk5OH4Hr8z2QyxcCTuq2kpGSx&#10;si4oMjMzf4aG058hcCXwxoYhqqevNGgSExMvxrFXYJuiadOmfe+VV15hT7pghEkDgeFQY9Mhlpdh&#10;X+y8wvENm3AuxUlJSe/AO131zDPP1CK+t59kMowdOzYX3u2taOBdgEZcDuJ0SllyYPo5jvkIruPH&#10;+/fvP65HfkFeUeyPfsNTIumMLns3zp27vD0joxmtbd1TMCat8KbEC+AEU3KYUPlDsfMPFDk1+McT&#10;dT9d7c/hcIj32pgewsL/vejZNba1OZ81m9vmHCtxA3zEGos8JiEvAVdYnjPhuXEe+bds3lwyA1Hf&#10;tggGBjh97VycfwwEYg+M8yrEBX0NcB11MPhX8R7AyD+NqEA+QeQdPHjwBzh+GbYbfOjQIfaEDcbo&#10;GtC4uQBi9gEaKK8gD9NQFvSYt1Gssd8L6uvrX3z99dc/TUhI4GgtSb7Nggf7Nlit1psOHDjwX+z3&#10;ptbWVh1EbTXil+HasWNOCerBOTj2Gzab7S+TJk3iSPnHI7y3uhHAbDafhXk5xqjkmNOlwEFPvNu2&#10;Rdjvu++8X6FBej8qlBA5rBKGARXuOwaCIsSgzhMYM/G4kckZR4Gi18bAx4+M9w/0dtSA7cSjS8Zj&#10;nr0kNchHbWSk8frk5Oaf791bf1Ac5NjAVwSSMeXwUgF3EFGvA8CsT+zb2118XWAgwYuQjHOfhaDH&#10;dVy5c+fO3YgLRmQEp59+eiqu4yjM2lEWOOxZQBQVFbWgzB1EWYpBo8iqRAdEfn7+6SiPz+C4E5D3&#10;IuzjksbGxvNqa2tnnHXWWedC/GYi2VtIMxjT38FbvE9sGAKDBg26Gfu5H8dIw7VajGN8r6am5vLq&#10;6uofR0dHXz106NDzUW8eRD1yI1xbXFx8+7Jly4zK5n1Nhz1Bg+KU+Pj4vyHf7+G6/xENgWxEd1QG&#10;ieRYEEiBYxpvTk7aD1tbXQ+gsKaj4rFVSeERvRsJpsKAq1CU/FHXMV4NhIKnosQTJUZ0sadIutFq&#10;b3a7Xavy81N+VVS095h390aeNDAw34uMjHwVLdI46K2O59zTI0oKOQyxOC+0vvm6QERra8sjtbVN&#10;d+LUgjbw/RUY5XlJSUn/wDVz4p6OKy0tLVZWBYMGDgFfMfgK5aG0qqpqCuL2+Fb1DI7Pzi2jmpub&#10;z8F9WKdEdwsfS+P+rYWBPhl5/xwe06w333yTjyHF6ytAFADMayFOdyFfd2HfFtz3K8vKyl7jukBJ&#10;SUmZjHL1KbZtwX7vq6ysfFg5hqiDvlQRmilTpmi3b9/+e6y7A42+Azk5OdO2bNmyU1nfV+hxfa2o&#10;zxNwDjdiOhXnwdeMGnFNNqHe3FhSUtLXeZQMMLr04PwQFWv//vKXkfzClpbW5x0OZxvfPzOZLJ72&#10;dreH32JDgPH2sFcjKjvrI3fN/9/ogfkCl7kdGvEdgdvy223cFg4bt8fxtNiLCBz9w464N/R649UN&#10;Dc0/6gtxI6io3ri4uExUXAuNDuNQkUX+ec48LwbmmctqwLkxHlZKB2Fri8C1a8/MzH1jIInbZ599&#10;ZkFr/g6IiwHXjEOohSJuAjQu3C40EmA0eQ/EfQgEDviseFgeiJbNF9szELX5aJhQ3IqHDBkyB+JW&#10;r6yi8uAO+6AG7d+///cOh+PvmKe3/3BeXh7/swuUaJSr2yAEfCT/b4jbM4q4sZzwOJyK+TVr1rjh&#10;Of4RwrsLecuClzcL8X3GqFGjCnNzcx+Iiop6E/XjVQjbNFzr/Vj1JO71VWiIzJHiJukLAhE4ASsa&#10;CurWpUuX3pqYmDgFFXldU1MTezlqUaD5Urio7KjY7A7PQZcZuKwIgRgMWfSCZGAaVFD2ohQ9KQHf&#10;a6PxYrwW27I35UqEc4cPH35NRUXFu0gTyP8tRwv2Bi3ElIMt0/AIo4ZzF16ouszA81HnYaRopcQ8&#10;zoX/Y76zefPmL8QeBwaa2bNnz8H5j8V82eTJkx/1RYeEF95KGcqTDfuLT09PD/T/Jw2u+Zm4V/HY&#10;zo57EOi3ATnu6HW8dxCSV9euXdvd4Lyi/CPdP7D/Ssxm1dfXj8Q0EBFmPRqK7cYhtMTGxr6CODuO&#10;29WxvCtWrKhDOXsQ12JVS0tLwIJ9NEDdPAnneoPNZjsFdfcA6sONZ5999qS33377dqx+DyEs32KU&#10;SIIlYIFT8Fx22WXtxcXF62NiYs5HgZ4No/8GxGofCrYT86zk7Aji4eM4BlRSEadOGVCJO1qjqKAc&#10;+Z+fk3FhF9UIX2L5UbT4J5SXl89C6/RLtFjhMfZpTyxtVlaWCfo0jEKOvIihwihkqpjxlNRAeI4E&#10;24h5TDmM2Hqk/10fn8uxJh4NmhvZEIARf2P69OkcQi1gz+tI+HgQ128NriM/0DtHie4Ozfjx4y1o&#10;MM1HuWRjqsputwcyFiHzOBj55n9HDTjmZyK2a4EjWnhedUhbje0oWvyvL5Bz9aLROBT5s6I+1CC/&#10;fHzaY0/MhoaGl+rq6mZgys42fQLugQYNjbWYvorzvfziiy+eUFZW9gwF+JRTTuGIMgOprEuOM4IV&#10;OCIKLLsnQ5TeRoX+AVqQs1Exr4MRfxzTjyBQB2HUHBQvhMM8OAbFi3MivhSGZx2mS2B4bjabzXMh&#10;ipegwt65Z88e/9HlReu4D/HA6JhQiUeqYkbUefUcGbiMIBJwQqcN14nnuy41NfUnMEjhfsn4uMZq&#10;tZ4NwzcC16oO9/bN66+/vtdGLzk5+WFcVzvK0o8gDN9jHK51Z0LC9y81Bw8evART/l/nQjnbn5ub&#10;2851IkXXcH/puHd63LsGNOaqsRxIfWHDR7xSg20Dfl0A6cdgMwvK0OcUByXaH+ZH/O/nWwy9kRBO&#10;kG8vvOOq55577mZ4csuff/55/8aDFDdJnxKuSsL9HFmYU2DYcmDgrDBEMaiYRhglGrdmtFRrsO4Q&#10;DE8FKoi/EVDzc9xVjIKCgjMhvJ+YTCZWavHiOgwSBUwELtOoIU4VN3ptHnikOhit9+bNmzdXeRl5&#10;oMB7acrJyXkO538FLsVHQ4cOnQZv3Pf5h9ChkdfDa3gSwjMfIlKdkpIyZ+/evZ+q65XA++A966yz&#10;JsAA/xtlLhH3h+LzNBplCzEbSD6Mp512Wnp5eXn8lClTdr744os9vnMG8R2HMvJvnHMaDP4ERLGh&#10;1l15FnlNS0v7J/J2mcPhuKu+vv6PSnliMdJkZGQUoiE4FstJaCQ0xcfHb0R52nHvvff29lpKJCc0&#10;qqCEC3V/R1boI4/jv76rbY4r4H09DQO0gI/aYKxFS54CB6PTIXBA/T+RniqHEHNi3SuDBg1atHHj&#10;Rv5/M9DIw3X7AsYeNjl+5u7du/+DuF7fZxp9CFfWtm3bHsbipVhuwH1ZbjabP8a0HPeA436mwuv6&#10;HtZdA1HYjvswBPfEAn5eVlb2LMXDt7ewIYQK53sn9v0AjrW/pqZmDOJ6+n9MbAeB+wgifA62uRZ5&#10;f3HZsmVRCxYsmIX8Xo9yNAnnxFcBcBoe/hfMQcu34rxexvm9Vl1dza9SSySSIzhSeCSdcN5551mL&#10;ioq2R0ZGspMCH0WqQ4+JgGUGtTMJ/1Pk+3oVMLi/njVr1vIlS5ZwyLPjWsCPEnEw3PPtdvuwpqam&#10;G3ENwuFxCEEAGnhXCfDG+Ej7F1jm/6PsXt8MEcDtcPPbe+2I/xvysBNpHsV9acc9mQOPjP9xhft+&#10;aM8555yxmzZtehd5SI6Ojv7RgQMH/qGs6xKeB8sG8vi5wWA4FWJ1JaYfxMbGPtrY2HgpRKw5Kipq&#10;JZa38txwHZMh3NOw3RlKY+vfOO4NK1as4CNUiUTihxS4HoAh0aakpMzH7DMQOP4XqEWLms+ORA9K&#10;JqHAwdBwXnSggSEtg5G6Bsb3E8QJg8yVkt4BccptbW1lN331a8zi2sJrioLxn477wP/jsjBtQfgf&#10;7ttyeI3liYmJfDH6DtyarydNmjR15cqValf/cKGLi4sbg3v+Po6RgPBuXV3dRcq6bkFaIXCZmZmf&#10;Io+n19bWzkPcEAja7zBdjTJ0E5Kxy70/2vT09OtQDh/DvAVlb/moUaOu5usDWJZlTSKRBAQNaDJY&#10;nZWV5crJyXFj6kHwMsAocZ7BnZGR4Ua6RhimFxGG+DaXhIu5c+dGw8vZZ7VaOXpJpC+2W9TGG18n&#10;2Mj7FR8f/1slLpyYkK+rURa2swwgf+sKCgqGK+sCQeQTZecDBG9hYeHj2N8e5PU5RHPsU67vLJBL&#10;kK4S5+cZPHjwdUqcRCJRCKUX5UDCC+MxG9NTuQCvQHzyBy1mdiARnhsC/2vjmJn8WsCvpk2b9tOm&#10;pqa9TC8JH+Xl5QZ4Ogm4xidfdNFFgQ5NxQ4aF+MejWpra6uFyC1V4nuLEJjJkycXYp/L4Gk9if2z&#10;I8gaNG7mFRcXBz0+KvbB1x9cDQ0N/IZdc3Z29u8RzU4t9Mg6C8zDv7HNCmwb0djYeDOWExEkEomC&#10;FLhuiImJSYJx/LXBYOArAuIzPgRGhRPRSxKGjR9bXR8ZGTm2oqLimeXLl7NTQV+/1nDCodPpmnHd&#10;GzGNqaqqGqFEd4cXIpGO6UPKfXts69atfAG7t+gtFgt0M+OOvXv3ckBkjq/JcS4fvfLKK7+/e/fu&#10;Q0hDAQqWCpwbC1aky+VaazQaOc5qd68Z8BjsTPNvnF898pBhNpt5XVTvTiIZ8EiB6wYY1MdgdLIx&#10;Ff+5MVDcEMR/bRA/OwzLozk5OXNKS0s3K5tJwo+GrxfAkG/EZdfs27fv1vHjxxsQ31X51UyYMCEJ&#10;3tCfcH+ScZ82Njc3v8B43+rQWLhwoSUvL++mpKSkt5GXh7FfI/b7Eo5x+Zw5c+5evHhxKCPtCDHE&#10;vvazXGHWBU/wm6KiokA65HhbWlp2YLsGlNMoCC9fSg9FXCUSyUACBisR2Pj/GoIHLXZPWlqaJz09&#10;vY3TlJSUjSeddNJoGFz5GZBjRGZm5myr1doMgbHjHvDDpYSiRaFTp4L4+PhHEBzJyck23EeOeBJS&#10;Y46CyungwYMn4p5/g3LgZFlAPj4ZNmwYH13zo6e99ppiYmIuQNlqTE1NbTEYDFcgKtD8xmObjciP&#10;IyEh4QYlTiKRgJAq/UBAr9fzPx8zDByNnHgc2d7e7mpra+M3xR4dMWLEjK1bt27GfMCjVUh6B675&#10;B5i8iMDRRR7Pzs6+h70Xx40blzpz5sx4eG1WeNOTYehfh0ez0Gw2t7pcrj/U1dWtwDahPDbG7dUY&#10;ITzzHQ7H29jnMOzvC8TNq6qqOnvHjh3/Qxq+k9Zbr0kLD64MxYwjmGgiIyM53mmg+2QexRMGXBNZ&#10;FiUSSc9s2LDBEBsb+zFa/x54DHxTuRzLj6O1PBHGhAal1612SdBoJk6cGAvv7QaI2C7cEzfuzX54&#10;L5/ivnyAsBZeVgXieM8OFhYWsmdhb+6TBft5HMexwROsg6DeOWTIkCzEh/ve81NMKTjGOpxLO87j&#10;ngDLlwZlMp+9LrFto9FoZIcoWS4lEknPLFq0SA/DsSAzM/PSJUuWqF3TpQHpW8T1v+KKKxLgvS2E&#10;6GyGILRCGPgZHD46rEN4IS8vL0ek7h2/yMrKakMjpzYmJuZCJe6oPfWAp/gnnAPf63tz+vTp/Op4&#10;T8fS4hpcgvSNKKd8V+4kBFk+JRJJwPgbDGk8jj/4ET5+520iAr+UnoRAenOvNPn5+SPhue2GB+fK&#10;yMi4AR4VxUZ3NL13eJ8n45h2CFbVyJEjz0EUj9PVsZifqIKCgreQRy88wJexfLx82VsikUgkYYIi&#10;QIMfNuGBR/QQH3UmJCSs9ng8AXUkUcRPfMFAiQoKbgeR+zOCB8ffPnz4cH5PToXn13GOt9xyiykq&#10;KupppGuFF3dw7NixuYyXSCTfEjaDIJGcKFCkIGzbTSbTELfbXYHl3Yiu1mg0FYg7pNVqy1pbW6vq&#10;6+trXS4Xv2/HocM8iYmJbvaw3bZtG7v49/jlgc644447Yv7+97+vwrFOwXEbcLxfTJ069d3169e3&#10;7dy505uXl6eD4HJsz4eR5sy2trZqCPFlJSUlHOFFIpH4IQVOIjkCdiSpqqpabTQa+b8rP6zKL3sb&#10;dECv14s6A+Hje5BOiEwrggOi14hAoWtsb2/fU11dfSPThcKwYcPG1dbWPoTjcmxNFw7Lr2SXYp6j&#10;SCdg//lYx7x8CoF7uKGh4WPkgb1E5TtwEokfUuAkkiNg56IXX3wxMysrS1dcXBwJEYmFqPD7hlYI&#10;TQqELBUCkwqxSYUIpsCjisNmsYjjdw818Oo2QXTG+vYWEpozzjgjed++fdMdDgcHX+YHYyMRXJiv&#10;R/gC4rYCntuXO3bsqFW2kUgkEokkIIJp/NHDo9gNNZvNZ2L+LBHbOzqOP336dH44NgGz0b6YDmQD&#10;VSKRSCRhg6LSpbDQg2NQFo8WUtgkEolEIpFIJBKJRCKRSCQSiUQikUgkEolEIpFIJBKJRCKRSCQS&#10;iUQikUgkEolEIpFIJBKJRCKRHG9ERPw/6pymkWdIgFwAAAAASUVORK5CYIJQSwMEFAAGAAgAAAAh&#10;AAy0VWzbAAAABQEAAA8AAABkcnMvZG93bnJldi54bWxMj0FLw0AQhe+C/2EZwZvdpKK0MZtSinoq&#10;gq0g3qbZaRKanQ3ZbZL+e0cvehnm8YY338tXk2vVQH1oPBtIZwko4tLbhisDH/uXuwWoEJEttp7J&#10;wIUCrIrrqxwz60d+p2EXKyUhHDI0UMfYZVqHsiaHYeY7YvGOvncYRfaVtj2OEu5aPU+SR+2wYflQ&#10;Y0ebmsrT7uwMvI44ru/T52F7Om4uX/uHt89tSsbc3kzrJ1CRpvh3DD/4gg6FMB38mW1QrQEpEn+n&#10;ePNlIvIgS7pcgC5y/Z+++AYAAP//AwBQSwMEFAAGAAgAAAAhAKomDr68AAAAIQEAABkAAABkcnMv&#10;X3JlbHMvZTJvRG9jLnhtbC5yZWxzhI9BasMwEEX3hdxBzD6WnUUoxbI3oeBtSA4wSGNZxBoJSS31&#10;7SPIJoFAl/M//z2mH//8Kn4pZRdYQde0IIh1MI6tguvle/8JIhdkg2tgUrBRhnHYffRnWrHUUV5c&#10;zKJSOCtYSolfUma9kMfchEhcmzkkj6WeycqI+oaW5KFtjzI9M2B4YYrJKEiT6UBctljN/7PDPDtN&#10;p6B/PHF5o5DOV3cFYrJUFHgyDh9h10S2IIdevjw23AEAAP//AwBQSwECLQAUAAYACAAAACEAsYJn&#10;tgoBAAATAgAAEwAAAAAAAAAAAAAAAAAAAAAAW0NvbnRlbnRfVHlwZXNdLnhtbFBLAQItABQABgAI&#10;AAAAIQA4/SH/1gAAAJQBAAALAAAAAAAAAAAAAAAAADsBAABfcmVscy8ucmVsc1BLAQItABQABgAI&#10;AAAAIQB1WnF5IQMAAO4LAAAOAAAAAAAAAAAAAAAAADoCAABkcnMvZTJvRG9jLnhtbFBLAQItAAoA&#10;AAAAAAAAIQCKxijOZfsAAGX7AAAUAAAAAAAAAAAAAAAAAIcFAABkcnMvbWVkaWEvaW1hZ2UxLnBu&#10;Z1BLAQItABQABgAIAAAAIQAMtFVs2wAAAAUBAAAPAAAAAAAAAAAAAAAAAB4BAQBkcnMvZG93bnJl&#10;di54bWxQSwECLQAUAAYACAAAACEAqiYOvrwAAAAhAQAAGQAAAAAAAAAAAAAAAAAmAgEAZHJzL19y&#10;ZWxzL2Uyb0RvYy54bWwucmVsc1BLBQYAAAAABgAGAHwBAAAZAwEAAAA=&#10;">
                <v:rect id="Rectangle 22" o:spid="_x0000_s1027" style="position:absolute;left:3;top:276;width:421;height:19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jDgNRxAAAANsAAAAPAAAAZHJzL2Rvd25yZXYueG1sRI9Pi8Iw&#10;FMTvgt8hPMGbpvawaNcosip6XP9A19ujebZlm5fSZG3dT28EweMwM79h5svOVOJGjSstK5iMIxDE&#10;mdUl5wrOp+1oCsJ5ZI2VZVJwJwfLRb83x0Tblg90O/pcBAi7BBUU3teJlC4ryKAb25o4eFfbGPRB&#10;NrnUDbYBbioZR9GHNFhyWCiwpq+Cst/jn1Gwm9arn739b/Nqc9ml3+lsfZp5pYaDbvUJwlPn3+FX&#10;e68VxDE8v4QfIBcPAAAA//8DAFBLAQItABQABgAIAAAAIQDb4fbL7gAAAIUBAAATAAAAAAAAAAAA&#10;AAAAAAAAAABbQ29udGVudF9UeXBlc10ueG1sUEsBAi0AFAAGAAgAAAAhAFr0LFu/AAAAFQEAAAsA&#10;AAAAAAAAAAAAAAAAHwEAAF9yZWxzLy5yZWxzUEsBAi0AFAAGAAgAAAAhAGMOA1HEAAAA2wAAAA8A&#10;AAAAAAAAAAAAAAAABwIAAGRycy9kb3ducmV2LnhtbFBLBQYAAAAAAwADALcAAAD4AgAAAAA=&#10;" filled="f" stroked="f">
                  <v:textbox inset="0,0,0,0">
                    <w:txbxContent>
                      <w:p w14:paraId="03C2E675" w14:textId="77777777" w:rsidR="004D23BD" w:rsidRDefault="009576B8">
                        <w:r>
                          <w:t xml:space="preserve"> </w:t>
                        </w:r>
                      </w:p>
                    </w:txbxContent>
                  </v:textbox>
                </v:rect>
                <v:rect id="Rectangle 24" o:spid="_x0000_s1028" style="position:absolute;left:18096;top:5991;width:421;height:19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Dqz6+xQAAANsAAAAPAAAAZHJzL2Rvd25yZXYueG1sRI9Pa8JA&#10;FMTvBb/D8oTe6sYgxaSuIv5Bj20UbG+P7GsSzL4N2TVJ++m7BcHjMDO/YRarwdSio9ZVlhVMJxEI&#10;4tzqigsF59P+ZQ7CeWSNtWVS8EMOVsvR0wJTbXv+oC7zhQgQdikqKL1vUildXpJBN7ENcfC+bWvQ&#10;B9kWUrfYB7ipZRxFr9JgxWGhxIY2JeXX7GYUHObN+vNof/ui3n0dLu+XZHtKvFLP42H9BsLT4B/h&#10;e/uoFcQz+P8SfoBc/gEAAP//AwBQSwECLQAUAAYACAAAACEA2+H2y+4AAACFAQAAEwAAAAAAAAAA&#10;AAAAAAAAAAAAW0NvbnRlbnRfVHlwZXNdLnhtbFBLAQItABQABgAIAAAAIQBa9CxbvwAAABUBAAAL&#10;AAAAAAAAAAAAAAAAAB8BAABfcmVscy8ucmVsc1BLAQItABQABgAIAAAAIQCDqz6+xQAAANsAAAAP&#10;AAAAAAAAAAAAAAAAAAcCAABkcnMvZG93bnJldi54bWxQSwUGAAAAAAMAAwC3AAAA+QIAAAAA&#10;" filled="f" stroked="f">
                  <v:textbox inset="0,0,0,0">
                    <w:txbxContent>
                      <w:p w14:paraId="6417D01A" w14:textId="77777777" w:rsidR="004D23BD" w:rsidRDefault="009576B8">
                        <w:r>
                          <w:t xml:space="preserve"> </w:t>
                        </w:r>
                      </w:p>
                    </w:txbxContent>
                  </v:textbox>
                </v:rect>
                <v:rect id="Rectangle 25" o:spid="_x0000_s1029" style="position:absolute;left:17044;top:8841;width:422;height:19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55slxQAAANsAAAAPAAAAZHJzL2Rvd25yZXYueG1sRI9Pa8JA&#10;FMTvBb/D8oTe6saAxaSuIv5Bj20UbG+P7GsSzL4N2TVJ++m7BcHjMDO/YRarwdSio9ZVlhVMJxEI&#10;4tzqigsF59P+ZQ7CeWSNtWVS8EMOVsvR0wJTbXv+oC7zhQgQdikqKL1vUildXpJBN7ENcfC+bWvQ&#10;B9kWUrfYB7ipZRxFr9JgxWGhxIY2JeXX7GYUHObN+vNof/ui3n0dLu+XZHtKvFLP42H9BsLT4B/h&#10;e/uoFcQz+P8SfoBc/gEAAP//AwBQSwECLQAUAAYACAAAACEA2+H2y+4AAACFAQAAEwAAAAAAAAAA&#10;AAAAAAAAAAAAW0NvbnRlbnRfVHlwZXNdLnhtbFBLAQItABQABgAIAAAAIQBa9CxbvwAAABUBAAAL&#10;AAAAAAAAAAAAAAAAAB8BAABfcmVscy8ucmVsc1BLAQItABQABgAIAAAAIQDs55slxQAAANsAAAAP&#10;AAAAAAAAAAAAAAAAAAcCAABkcnMvZG93bnJldi54bWxQSwUGAAAAAAMAAwC3AAAA+QIAAAAA&#10;" filled="f" stroked="f">
                  <v:textbox inset="0,0,0,0">
                    <w:txbxContent>
                      <w:p w14:paraId="4CCE5B62" w14:textId="77777777" w:rsidR="004D23BD" w:rsidRDefault="009576B8">
                        <w:r>
                          <w:t xml:space="preserve"> </w:t>
                        </w:r>
                      </w:p>
                    </w:txbxContent>
                  </v:textbox>
                </v:rect>
                <v:rect id="Rectangle 26" o:spid="_x0000_s1030" style="position:absolute;left:15292;top:11706;width:421;height:19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NQVSxQAAANsAAAAPAAAAZHJzL2Rvd25yZXYueG1sRI9Ba8JA&#10;FITvBf/D8oTe6qY5hJi6irSV5NiqoL09ss8kmH0bsmuS9td3CwWPw8x8w6w2k2nFQL1rLCt4XkQg&#10;iEurG64UHA+7pxSE88gaW8uk4JscbNazhxVm2o78ScPeVyJA2GWooPa+y6R0ZU0G3cJ2xMG72N6g&#10;D7KvpO5xDHDTyjiKEmmw4bBQY0evNZXX/c0oyNNuey7sz1i171/56eO0fDssvVKP82n7AsLT5O/h&#10;/3ahFcQJ/H0JP0CufwEAAP//AwBQSwECLQAUAAYACAAAACEA2+H2y+4AAACFAQAAEwAAAAAAAAAA&#10;AAAAAAAAAAAAW0NvbnRlbnRfVHlwZXNdLnhtbFBLAQItABQABgAIAAAAIQBa9CxbvwAAABUBAAAL&#10;AAAAAAAAAAAAAAAAAB8BAABfcmVscy8ucmVsc1BLAQItABQABgAIAAAAIQAcNQVSxQAAANsAAAAP&#10;AAAAAAAAAAAAAAAAAAcCAABkcnMvZG93bnJldi54bWxQSwUGAAAAAAMAAwC3AAAA+QIAAAAA&#10;" filled="f" stroked="f">
                  <v:textbox inset="0,0,0,0">
                    <w:txbxContent>
                      <w:p w14:paraId="167DE621" w14:textId="77777777" w:rsidR="004D23BD" w:rsidRDefault="009576B8">
                        <w:r>
                          <w:t xml:space="preserve"> </w:t>
                        </w:r>
                      </w:p>
                    </w:txbxContent>
                  </v:textbox>
                </v:rect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Picture 480" o:spid="_x0000_s1031" type="#_x0000_t75" style="position:absolute;width:18286;height:13957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hry0LwAAAANwAAAAPAAAAZHJzL2Rvd25yZXYueG1sRE/NisIw&#10;EL4v+A5hhL2tqbIrpRpFBF0ve2j1AcZmbIvJpDaxdt/eHASPH9//cj1YI3rqfONYwXSSgCAunW64&#10;UnA67r5SED4gazSOScE/eVivRh9LzLR7cE59ESoRQ9hnqKAOoc2k9GVNFv3EtcSRu7jOYoiwq6Tu&#10;8BHDrZGzJJlLiw3Hhhpb2tZUXou7VWAu5oZ9Xuj07/d8HPJcz3/2WqnP8bBZgAg0hLf45T5oBd9p&#10;nB/PxCMgV08AAAD//wMAUEsBAi0AFAAGAAgAAAAhANvh9svuAAAAhQEAABMAAAAAAAAAAAAAAAAA&#10;AAAAAFtDb250ZW50X1R5cGVzXS54bWxQSwECLQAUAAYACAAAACEAWvQsW78AAAAVAQAACwAAAAAA&#10;AAAAAAAAAAAfAQAAX3JlbHMvLnJlbHNQSwECLQAUAAYACAAAACEA4a8tC8AAAADcAAAADwAAAAAA&#10;AAAAAAAAAAAHAgAAZHJzL2Rvd25yZXYueG1sUEsFBgAAAAADAAMAtwAAAPQCAAAAAA==&#10;">
                  <v:imagedata r:id="rId7" o:title=""/>
                </v:shape>
                <w10:anchorlock/>
              </v:group>
            </w:pict>
          </mc:Fallback>
        </mc:AlternateContent>
      </w:r>
      <w:r w:rsidRPr="009576B8">
        <w:rPr>
          <w:rFonts w:ascii="Arial" w:hAnsi="Arial" w:cs="Arial"/>
          <w:sz w:val="28"/>
          <w:szCs w:val="28"/>
        </w:rPr>
        <w:t xml:space="preserve"> </w:t>
      </w:r>
      <w:r w:rsidRPr="009576B8">
        <w:rPr>
          <w:rFonts w:ascii="Arial" w:hAnsi="Arial" w:cs="Arial"/>
          <w:sz w:val="28"/>
          <w:szCs w:val="28"/>
        </w:rPr>
        <w:tab/>
      </w:r>
      <w:r w:rsidRPr="009576B8">
        <w:rPr>
          <w:rFonts w:ascii="Arial" w:hAnsi="Arial" w:cs="Arial"/>
          <w:noProof/>
          <w:sz w:val="28"/>
          <w:szCs w:val="28"/>
        </w:rPr>
        <mc:AlternateContent>
          <mc:Choice Requires="wpg">
            <w:drawing>
              <wp:inline distT="0" distB="0" distL="0" distR="0" wp14:anchorId="1FB886E9" wp14:editId="051C5890">
                <wp:extent cx="2076450" cy="1405255"/>
                <wp:effectExtent l="0" t="0" r="0" b="0"/>
                <wp:docPr id="40778" name="Group 40778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2076450" cy="1405255"/>
                          <a:chOff x="0" y="0"/>
                          <a:chExt cx="2076450" cy="1405255"/>
                        </a:xfrm>
                      </wpg:grpSpPr>
                      <wps:wsp>
                        <wps:cNvPr id="481" name="Shape 481"/>
                        <wps:cNvSpPr/>
                        <wps:spPr>
                          <a:xfrm>
                            <a:off x="0" y="0"/>
                            <a:ext cx="2076450" cy="1405255"/>
                          </a:xfrm>
                          <a:custGeom>
                            <a:avLst/>
                            <a:gdLst/>
                            <a:ahLst/>
                            <a:cxnLst/>
                            <a:rect l="0" t="0" r="0" b="0"/>
                            <a:pathLst>
                              <a:path w="2076450" h="1405255">
                                <a:moveTo>
                                  <a:pt x="0" y="1405255"/>
                                </a:moveTo>
                                <a:lnTo>
                                  <a:pt x="2076450" y="1405255"/>
                                </a:lnTo>
                                <a:lnTo>
                                  <a:pt x="2076450" y="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ln w="3175" cap="flat">
                            <a:miter lim="127000"/>
                          </a:ln>
                        </wps:spPr>
                        <wps:style>
                          <a:lnRef idx="1">
                            <a:srgbClr val="000000"/>
                          </a:lnRef>
                          <a:fillRef idx="0">
                            <a:srgbClr val="000000">
                              <a:alpha val="0"/>
                            </a:srgbClr>
                          </a:fillRef>
                          <a:effectRef idx="0">
                            <a:scrgbClr r="0" g="0" b="0"/>
                          </a:effectRef>
                          <a:fontRef idx="none"/>
                        </wps:style>
                        <wps:bodyPr/>
                      </wps:wsp>
                      <wps:wsp>
                        <wps:cNvPr id="482" name="Rectangle 482"/>
                        <wps:cNvSpPr/>
                        <wps:spPr>
                          <a:xfrm>
                            <a:off x="1572768" y="1257554"/>
                            <a:ext cx="42143" cy="189937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</wps:spPr>
                        <wps:txbx>
                          <w:txbxContent>
                            <w:p w14:paraId="46EC1409" w14:textId="77777777" w:rsidR="004D23BD" w:rsidRDefault="009576B8">
                              <w:r>
                                <w:t xml:space="preserve"> </w:t>
                              </w:r>
                            </w:p>
                          </w:txbxContent>
                        </wps:txbx>
                        <wps:bodyPr horzOverflow="overflow" vert="horz" lIns="0" tIns="0" rIns="0" bIns="0" rtlCol="0">
                          <a:noAutofit/>
                        </wps:bodyPr>
                      </wps:wsp>
                      <pic:pic xmlns:pic="http://schemas.openxmlformats.org/drawingml/2006/picture">
                        <pic:nvPicPr>
                          <pic:cNvPr id="484" name="Picture 484"/>
                          <pic:cNvPicPr/>
                        </pic:nvPicPr>
                        <pic:blipFill>
                          <a:blip r:embed="rId8"/>
                          <a:stretch>
                            <a:fillRect/>
                          </a:stretch>
                        </pic:blipFill>
                        <pic:spPr>
                          <a:xfrm>
                            <a:off x="504825" y="46991"/>
                            <a:ext cx="1061720" cy="1311275"/>
                          </a:xfrm>
                          <a:prstGeom prst="rect">
                            <a:avLst/>
                          </a:prstGeom>
                        </pic:spPr>
                      </pic:pic>
                    </wpg:wgp>
                  </a:graphicData>
                </a:graphic>
              </wp:inline>
            </w:drawing>
          </mc:Choice>
          <mc:Fallback>
            <w:pict>
              <v:group w14:anchorId="1FB886E9" id="Group 40778" o:spid="_x0000_s1032" style="width:163.5pt;height:110.65pt;mso-position-horizontal-relative:char;mso-position-vertical-relative:line" coordsize="20764,14052" o:gfxdata="UEsDBBQABgAIAAAAIQDa9j37DQEAABQCAAATAAAAW0NvbnRlbnRfVHlwZXNdLnhtbJSRwU7DMAyG&#10;70i8Q5QralN2QAi13YGOIyA0HiBK3DajcaI4lO3tSbtNgolN4pjY3+/PSbnc2oGNEMg4rPhtXnAG&#10;qJw22FX8ff2U3XNGUaKWg0Oo+A6IL+vrq3K980As0UgV72P0D0KQ6sFKyp0HTJXWBStjOoZOeKk+&#10;ZAdiURR3QjmMgDGLUwavywZa+TlEttqm673JxnecPe77plEVN3biNx46Lv5EAgx0wkjvB6NkTMuJ&#10;EfWJWHaQyhM591BvPN0k8zMTpspvqZ8DDtxLes1gNLBXGeKztEld6EACFq5xKr+cMUlaylzbGgV5&#10;E2g1U0enc9nafWGA8b/hTcLeYDymi/lP628AAAD//wMAUEsDBBQABgAIAAAAIQA4/SH/1gAAAJQB&#10;AAALAAAAX3JlbHMvLnJlbHOkkMFqwzAMhu+DvYPRfXGawxijTi+j0GvpHsDYimMaW0Yy2fr2M4PB&#10;MnrbUb/Q94l/f/hMi1qRJVI2sOt6UJgd+ZiDgffL8ekFlFSbvV0oo4EbChzGx4f9GRdb25HMsYhq&#10;lCwG5lrLq9biZkxWOiqY22YiTra2kYMu1l1tQD30/bPm3wwYN0x18gb45AdQl1tp5j/sFB2T0FQ7&#10;R0nTNEV3j6o9feQzro1iOWA14Fm+Q8a1a8+Bvu/d/dMb2JY5uiPbhG/ktn4cqGU/er3pcvwCAAD/&#10;/wMAUEsDBBQABgAIAAAAIQDdKU+fxQMAACMKAAAOAAAAZHJzL2Uyb0RvYy54bWy8Vm1v3DYM/j5g&#10;/8Hw98YvOd8lRi7F0KxBgWEN2u4H6GT5LFSWBEn3tl8/krZ8TtKsWwo0QHyURVHkw4ekb94ee5Xs&#10;hfPS6HVaXORpIjQ3jdTbdfrXl/dvrtLEB6YbpowW6/QkfPr29tdfbg62FqXpjGqES8CI9vXBrtMu&#10;BFtnmeed6Jm/MFZo2GyN61mApdtmjWMHsN6rrMzzZXYwrrHOcOE9vL0bNtNbst+2goePbetFSNQ6&#10;Bd8CPR09N/jMbm9YvXXMdpKPbrBXeNEzqeHSydQdCyzZOfnMVC+5M9604YKbPjNtK7mgGCCaIn8S&#10;zb0zO0uxbOvD1k4wAbRPcHq1Wf7n/t7Zz/bBARIHuwUsaIWxHFvX4y94mRwJstMEmTiGhMPLMl8t&#10;FxUgy2GvWORVWVUDqLwD5J+d493v3zmZxYuzR+4cLBDEnzHwP4bB545ZQdD6GjB4cIls1uniqkgT&#10;zXogKikk+IKAIa0JJl97QOxHMZoiZTXf+XAvDMHN9n/4MPCyiRLrosSPOooO2P2vvLYs4Dn0E8Xk&#10;MMtXd04X7vdmL74Y0gznpM0SCs6edZSe604ceEwBOBH14q8l23N9qsAXNYFXkXIzHa6MFwAQvMKw&#10;JoFChZdzMJXGqC+LVQUUZdBgWsUCVWovA3QeJXsAolzl+dkTMIhsG1JMUjgpgdgo/Um0wBQgfkFG&#10;vNtu3imX7Bn2F/pDvpCzoIpnWqnUdCp/8RSqMmU7NtoazYwXkMnREmoKam1PzfLRm6G/QZcA/GKX&#10;A5emQ+SW0WE6r6E304WzaFHcmOZEnYEAgfLDHvFT6rCMdfgJSM70VgmoxfJ/1WJRrcrVEuYP0rKs&#10;VlW1wPOAw9iBFmWxuBw719X19eVqxDz2PeuGokxQWKdYbpS+WKDIv1EFzSqNT23eQ8IjB55RKRw3&#10;x6HVxFgGjJPOuL8/wiBtlQHCQjWSlOJshbtxN03UBw1tD8dYFFwUNlFwQb0zNOwGb37bBdNK7CeU&#10;w+G2cUEJtZLX8D8OF5CeNdbvD2E4FXZOpKOR/j/Z6Jn7urNvYA5CFcuNVDKcaKYDyOiU3j9Ijl0W&#10;F/MevYjcgH28FphBmY16eArjxfUjIxslLWYHkUF5dBfK5ck4/UbEw6i+M3zXCx2Gbw8noJnAh4/v&#10;pPVp4mrRbwSMEfehobHBah+cCBxaVOwDnDIx2yAvz46hzy/MliqHCoA2BnReLK+vxxsimYt8WazK&#10;OIgvC+hpNIiBpK/iM/k1eEIiOEasoS8RkB596szXpHX+trv9BwAA//8DAFBLAwQKAAAAAAAAACEA&#10;iPHtPE8/AABPPwAAFAAAAGRycy9tZWRpYS9pbWFnZTEuanBn/9j/4AAQSkZJRgABAQEAeAB4AAD/&#10;2wBDAAMCAgMCAgMDAwMEAwMEBQgFBQQEBQoHBwYIDAoMDAsKCwsNDhIQDQ4RDgsLEBYQERMUFRUV&#10;DA8XGBYUGBIUFRT/2wBDAQMEBAUEBQkFBQkUDQsNFBQUFBQUFBQUFBQUFBQUFBQUFBQUFBQUFBQU&#10;FBQUFBQUFBQUFBQUFBQUFBQUFBQUFBT/wAARCAEeAOgDASIAAhEBAxEB/8QAHwAAAQUBAQEBAQEA&#10;AAAAAAAAAAECAwQFBgcICQoL/8QAtRAAAgEDAwIEAwUFBAQAAAF9AQIDAAQRBRIhMUEGE1FhByJx&#10;FDKBkaEII0KxwRVS0fAkM2JyggkKFhcYGRolJicoKSo0NTY3ODk6Q0RFRkdISUpTVFVWV1hZWmNk&#10;ZWZnaGlqc3R1dnd4eXqDhIWGh4iJipKTlJWWl5iZmqKjpKWmp6ipqrKztLW2t7i5usLDxMXGx8jJ&#10;ytLT1NXW19jZ2uHi4+Tl5ufo6erx8vP09fb3+Pn6/8QAHwEAAwEBAQEBAQEBAQAAAAAAAAECAwQF&#10;BgcICQoL/8QAtREAAgECBAQDBAcFBAQAAQJ3AAECAxEEBSExBhJBUQdhcRMiMoEIFEKRobHBCSMz&#10;UvAVYnLRChYkNOEl8RcYGRomJygpKjU2Nzg5OkNERUZHSElKU1RVVldYWVpjZGVmZ2hpanN0dXZ3&#10;eHl6goOEhYaHiImKkpOUlZaXmJmaoqOkpaanqKmqsrO0tba3uLm6wsPExcbHyMnK0tPU1dbX2Nna&#10;4uPk5ebn6Onq8vP09fb3+Pn6/9oADAMBAAIRAxEAPwD9EKKKKACiiigsKKKKACmU+igBlFPooAZT&#10;6KKACjy6KKACiiigAoo37/lWn2aec22oAZRUrwqm/wCb7r02gBlFP8umUAFFFFABRRRVgMooooIC&#10;iiigB9FFFABRRRQWFFFFABRRRQAUUUUAFFFFABRR5dP8ugAof7lOr5G/an/ai1rwL4+tvCvhTU4r&#10;C6s41lvt0SyvIzJuRNrL93bt/wC+6561aOHjzyPZyjKsTnWJ+q4b4j60kRv4alhXYyNXzv8AAH9q&#10;u18dzxaN4mWDTddl+WJ1+WK6/wBz+63+z/FXtXjbx7ovgPw3da3rl9HYafAvzTP/ABf3VX+81Z06&#10;9KrHniGNyfH4DFfU61L3v/SvQ3n/AHyo38Cr8tRI8r7F+4lfA3xM/bK8T+NFa08MS/8ACOaJ9xGi&#10;/wCPqVf9uX+H/gH/AH3Xv/7GfxCvvGXw9u9P1OWa5utJudqXE29/Nil+Zfn/AIm3bv8Ax2uenjad&#10;Wp7KJ7uP4Tx+WYD69iv/AAE9/ptS1FXonxIyin0yrAKKKKACiiiggZRRRQA+iiigAooooLCiiigA&#10;ooooAKKKKACn0UUAFOoooAfXlfxs/Zv8G/HSzR9btGttYiTZBrFl8txF/wDFL/svXqlee/Hf4nD4&#10;UfD281aFQ2oSv9lsk2/L57fc3f7u1m/4DWNfl9n+9+E9XK/raxdKOBny1JfCfmz8XPh7P8I/iHd+&#10;HG8Srq72SrtvrdWi2t/db+63+61df8Wrz4heKvgd4N8Q+ILyTWPDaXMsMEz/AH9y/Kjy/wB77jfO&#10;27/x6uVh02fxnrjreM1zcXUrSzzP8zszff8A+B19Ya14ks/+FVaZ4HudMtnuPs3lfYZl2pAuzZEn&#10;+9/t/wD7VfIUeWrzW92J/RWc5isBVwdKpH2lePxS8rWfpc+eP2P/AAT4Q8efEiWw8UTyRp5ay2Om&#10;7dsV5L/Gu7/Z/ufxV+l+k6TY6Hp8Nhp9pDYWUSbIre3iREX/AIAtfk7ZveeD/EaT20rW2oabdb4n&#10;T76sr1+nHwf+JFt8VPAen69BtSWVfKuoU/5ZSr99K9XK6kPepfaPiPEPD4mVSljoT5qEv/JZf8E7&#10;WmU+mV9Afi42iimUAFFFFABRRRQQFFFFABTKKKACjzKbTqCw8yiiigB9FMp9ABXkWq/HW503XNQs&#10;5dKWG0tbpreK43O27a+z7leu14lrGm/b9S1V5baN0tbyV1/2vnrgxdSVGMeU9vK6dGrKXt48xtW3&#10;xgn1CLzYGsdn/A//AIuopvi7PD968sYa8Q0ezs/FHxq/4Rafc+lLG0ksUUu3c3lSsv8A7JXd/wDC&#10;HfDyzN0tzo90JbVmRUluZ383/d+avK+v1JfCfWVsowOFnFVOb3o83w/8E6eb42bP+Y1Yp/wFKZD+&#10;0DY2bb7nWrGZP7jr/wDE1DH4C8GTacrWOmW6pdQfJK8sruqt/H8zV518S/CukeF7OyuorGG5snum&#10;t1t/nR5d3z/O33m2bPl/2a2+s4mNP2nL7pwww2U1qnsOaXN8j2Cw/al+HM11FbXniC2sLhm2bH3O&#10;n/feyrf7SeiJ4k+Eeq2XkedcSsr2uz/nqr/J/wDE/wDA6/NLxVbSvefbFib7JFKqLcfc3NX6hfF7&#10;WItH8MI0n3Gk+atvrH1ihU94xx+C/sWvQxGF5ubm+1b7Nux+dWveAbzSm8Py31syPdbbhUf76t/B&#10;Xoet/DfVdHa01XU75oXuGWJbS3V3dfk/jfft/wCAV1tzNBefETw5PP5aWjN5q+c3z/M77P8Ax/ZV&#10;f4r63FeeKorNblvs9mq+an92X/Y/2vuV41OMvaRox+E5eJM5xSw0sbV1qSlHl293t92tr6nj/jn4&#10;S6r4S1G71CWf7ZFfz+b5zb/mZq+4P2TptOh+F8WnWMWz7LL+9b+OVmTdv/8AQ/8AvivFPiReQXnw&#10;Wt7lZ181vKRZn+fa33H/APHN9evfso6bLpWg6rBKqpuW3l/cs+z7j11YD+P73xHrYzNJ4vJ44epL&#10;3Y8so/8AD+R7rTJKfRX058ARUynulFADKKKKACiimUEBRRRQA2iiirAKKZT6gsKdRT6ACis/WPEO&#10;n6Cu6+uVhZvup992/wBxPvVjw/EjRnVGaWRP9h4qC+WR1FeD+OfEMug+I5oIm2JLdS+b/wADevVU&#10;+IGiv/y8sn/bJ6+WtV+K+kal4+8W6VrUkemvb3lw9ncXC7ElXe+z52/2Nlc1WMaq5T0MH7WKlKMf&#10;hM34SzS/8NQ6l5/32eT/ANENXuU3h6WG4u1/tWeG3uFZ2S3VF3St9/72/wCWvnj4V+Jraf8AaA/t&#10;zUJ7azt54RNK7S7EX/Q2WvUn+P2gvK7f2ffOm5trw/Z/m/76evm8PhakpSjy/Cfp2bRqYqdCVH/n&#10;3E6C/wBH/wCEd+HetNHfXNzKtrul+0NvRW+Te6f+P180+Lde/tWGW21PxDPZ6fqW1J3uJd7q2z53&#10;T7/8Dv8A+OV7HrHirU/Hm+DT7HUtN0L7NKl1vVP9K3bERPufN/H9x/46+b/iF9u17w/pV9Y6ZHpW&#10;mNL9lXzrpHdmX5N7/J/sP/wKvbhOlQw0qVf7X/gUf6/U+KlluLlmEa1KpyxjGXtOb4ddtO/XTsef&#10;+OdV0+2istM0xd8SxRPLNNLK8vyvKife2L9zZu2f3K/Uv4r6a2q2uj2yvHslutjb6/OHSP2e77xx&#10;o1vfWeoaXZ6hK0Tz27Xm/wApWfbF5u5/l/8As6+2PFXx10rWLqVV09blNLliuIpobre/zO8SO6Ls&#10;279j/J83/oe3jlUwlKMqVKR1Y2ticV7L7XLzf9u7f8OeD/Ffw9qHhLxpcNqdjc39vcLFtaxgdIom&#10;+f5Ef/4uuH0TxhplndXdsttP5qt9+afe6t8n+x/sV9YTeIfC9xay3MWtXM3lPvZ0uvnZv8/w15VM&#10;9tZ6pqWp6fpC36SqsrI86PL9/wCfY/8Ae2fwVzS5fsnvYGpiY0uWr8P+H+up5vquuW154f1BWub5&#10;JWgZ4k83fErf7mz7tfZf7PbQXPhmW5tm3xS7U87d97an/wBnXkmg+HtPm8Efa7Xw5Jbalfwb4Jpp&#10;f4W/vf8AAKuv4w8R/Dfw/ZNp9tczafayy3F1NabNi/I+xJUZPmXf/Am1v7j0UqlPDy55HzGaTjjO&#10;VKXvH1HRXiXwK+NNz4wurjR/Et5Amu7tkUKKmyV1eXf5W3+HYibd/wA33/8AYr22vfo1o4iPNE+Y&#10;qU5UpcshklNqWmV0GA2mU+igYymSU+iggZRRRQBFRRRVgFFFFQA+vnf4kftM3Oh+PtY8J2dnHbf2&#10;a0SS3Dz7Hl3Jv+T5K+iK/OH9pN9n7R3jhfm+aK3/APRUX/xdceJlKEfdPocmwlLF15Rqnsb/ABgs&#10;0vP9OW2hll+dne6f5v8Axyrr/FrRUZPKlgm/3J0r5V1XVZdSVPN/hrPR9i15UcTUPuamS4SMpRp+&#10;9E+wofivpUi/8e07/wC40X/xdfMvj/wHqeveNNb1zT90P2+dpf8AWo+7+5vSsG2trm8+WCCWZ1/u&#10;LvoS5udKv0bdJDLby/c/u7aKlfmjyyN8JlscFL2lM2PCLeMfBuoLdx+H47nV4JVSCKUxNb+Vsf52&#10;Vv4/n/2q7TUPjn8aNNCWq2NhYJt3LDbrB8v/AHzb15t4q8SS63deeskkL/c+9WJNrF5/z+T/APf2&#10;uTkcj3KlSXNKNWEZcvwy5UepQfGv4sXc7NdyafcJ97ZfIzIjf3/kRK8+8WeNPH2pXVl9q07RJtJt&#10;7lbj+z7axlSKX5/mT/gfzf8Afdc9Nrd4n/LzJs3bPv02HxPfW1xC/ns+1vmR/uUvZxOWWHjVl70Y&#10;m3qvxXlSx+02fhG+s/Fq3iyxPaRbrKJYni8pPKb/AIGzf79ev6p4v8u6t9Va7u7DxRdaKum319LA&#10;n2S1ieJ4vub9srIqr8//AE8f7G2vDfFvi2XUr/7Tp9zJbP8A7HyVkzeLdVuf9bfSO/8AttWUcPT9&#10;2UTz62UxhVlTlL/wH4TuPFnxE1CPxBqXiCbV/wC2tV1GVLiTZLFFb7t/8Sb/ALldg/xpabw5p7eV&#10;B5su15Ybe6S3RV/j+ff/APFV4k+vXL/el3/79M/t6VPmaJZtvz7Pubv9jfXRyxOlYWWkOb3T6A+G&#10;PxmvNHl+3T69cv5TMkGmXE/2i0iTf9z5f/i62/iR4t0Px5pOoXzLrL3trbS3Vq+nzvFFBKz7ETym&#10;+Vvufxo336+fPFupWNtdW8ui+Wm37yI33qq/8LC1p4kX7ZJD/wBcZdtEfh90wxWT0o1JU/hlH+U+&#10;nf2ftSl/4Srw5qXiXT57nx2unRLBqyt+6it/s6LEmxfl3bV+86M27f8ANX1X/wAJ5q6f8vKu/wD1&#10;ySvzBs/iv4o01t1trV9C/wDsTvWmnx+8cQ/8zHff8DbfXfRr+xjynhVuH51pc0ZRP0r/AOFkaqv3&#10;vJ/4HFTv+Fo6mn3orZ/+A/8A2dfnrefHTxnbaHaXln4oufNlXeyTRRf/ABFOsP2n/Gz277r62d1+&#10;800CVtHFxkc1bhivQl7Opy/Dzf4j9ALn4x3lntVrOGaWVtkUMKvvlb+4nz13HhLXLzXtG+030Edt&#10;cea6+TC2/bXzL+zZr0vjzwlL4s1WJX1Vp/su/wDgiiVEfYifw/O/+fkr6V8B/wDIDf8A66t/7JXf&#10;TlznyWJofV/d+0dBRJRTK2PNCSimyUUAV6dTfMo8yrAdHT6ijqWgAr84v2qP3P7THi3/AGrW3f8A&#10;8l7ev0dr83/2uvk/aY8Qf7VnE/8A5L29cGL/AIR9Vw9/vMv8P6o80eb5ams7mJLqJpV3xfxJWZ5l&#10;DzeSteJyn6Vzex946288YLDeRNpUEdmixbKwry8lvJZZ5W3ys29nqLSdKnuYk/2q0/7BXb80v3v9&#10;r/7B6x/d0znlmUqsf33/AICYMz1Xtvs11eJFcytDE33nRvnrT1Lw9PCrsrf7fz/5/wDQ9tcjqUzW&#10;zSrKrI6/wPW3xfCXTxNL+IdXN4nsfD2qf8SpfOiaJdzu33mrj9Sv2vLyWdtqPK7M2ynw6DePoz6n&#10;+7S3Vtnztsese5mqIxjH4T0amIrVYx9rHlj8UYjnmp9gv2y8SBpfJ3fx7d+2sp7n5qZ9s2fxVRlG&#10;cYy55/Cd3N/ZHhu8igufL1VJYl3b4v4qwdW1KK81K4ngi8mJm3qn92seztry8tXvFgkmii+89NS6&#10;p8vKbVcVKvTjy0uWP2TQ85KlhT7TLFEv32fZWek1Spc7GRlfY60jGL968zq/+EYXSvsja1KqRXCt&#10;8kMvzr/wOsrXk0+G/wBumStNbqq/O/8AerJm1KfUpd08rPtpslPllH4jpljKNSHLRh7v832ix5zb&#10;du75alhf91L/ALtVI6sQv+6l/wB2rOaVTnPvP9jD5/g7cL/1EZf/AEVFX1R4GTZoz/8AXdq+ZP2R&#10;dNbSvhLLGzb3a/Z//HIq+mPAb79Gl3fwzt/7JXsYaXNGJ+T51TlSxNSMv5jo6ikqWopK7D5wZRRR&#10;QBXoooqwHx06oqej0AS1+cX7YfyftMar/tacj/8AkK3r9Gq/O/8AbA02e/8A2mLhYNv/ACB1dt7f&#10;w/uq4MX/AAj6rh6MpYvlieRf2Vc/YHvNv+jqypv3fep+lWf2y4/2FqvN9shi8hmk+ztu+T+BttbX&#10;hVFff8+z73z/APfH/wAXXz0pcsT9Cx1SNKHuxNh9ttFti+59/wC0I3z0JZzvF/qlRP8Abb/7Cm3O&#10;2He27ftiaXeipv8A8/fqF7mdLh4FuWd1fZ/qv4tm/Z9/+5XIfKD2SW2uH+XZLL8ivu+T/PyVzXjD&#10;w8t5F5ltBJvX7n7r/Py/5/jrd+2S36+Qzb0bduTb88W19n/oaV6Hcw7JH/3qwqV5Yc+lyXLv7QlL&#10;mly8p82O+r/YHs1guXt/7nlPWJc6Vqb/APMPuf8Avw9fV32PyW+a5ghdfvI+7/2VKrvbT2371omS&#10;LdsV/wCBv9z+/Uf2h/dPtpZfCrywlVPkl9H1P/oH3f8A34eom0XVX/5hl3/34evruF6sJtq/7Sl/&#10;KP8AsOnL3ZSPlS3/ALettJl09dHvvKl/j8hqz08Pa1/0CL7/AMBXr7LhT7tWPLrH+0v7p11Mo9ry&#10;81T4T4nvLa8010W8tp7Z2+6k0TpUPnNt+9Xrf7Tk1nbappitu/tD7Krr/u73rxe2m3rXt0Je2p8x&#10;8ljaccPVlS5jtfCfie20TTb2BovnlVk37d9Ys15WZD5829oomdF+86LTLyZ4V+ZWStvZ+8c1TFSl&#10;TjSXwxNNL+pUv1+zy/7tZ9nZxXWl3d418qPEvyQ7f4qpfbP3Uv8Au1cQrU5Uo+99o/Rv9id1/wCF&#10;M3DLt/5Ccr/+Qoq+oPhvu/s3UN3/AD+fL/36ir5R/YYm874I3bf9RaX/ANFRV9beA/8AkDSt/enb&#10;/wBkr1aPwn5Xmift6h0UlRU+SmSV2HgjJKKa70UAQ0VFT6ssloplPoAf5lfnj+2lM0P7SKMrMm7R&#10;V/8AQ0r7Wm+MfhdLy4tvtkjy26M7bIH/AIfv7K+Kf2rni8c/F+08R6VKr6eumfZW3/I+7fXm4upT&#10;9n8R9hkGGxMcXzxjI8ih8SXSWD2LfOjVp6DDPZ/6+JoYm+7My/J83+UqpeabBNZxeVA0Nwv3pkbf&#10;uoubm8miig+074om3rvWvnpSj9k/SKmDxOIpSp1fe5fhN652+V5TM2zayMiNvfb/APFf/Z1aezW/&#10;b7TFP8+3ZFMip8v+3XOJqUsK7pV+7915vuf8Dqabbt822WV/l3y/vXi/g++7r96ublPh69CrSly1&#10;fdJdUsIrBYpWn3y/ukVNvzttfemz/vt91ey2z2cP2jz/AJJdy+U+3e6t/wCgrs+9XiD/AOjM8rK1&#10;s7NsV7hvusr/AHHdn+ZXR/8Axx9letXL/NXlY+PNyxPu+FaH1inXjKX8ppvqsVi3m232awuF27v3&#10;Ts//AKB8v/AHrK17VLnUrrbPL5zr/H5SI/3/AP4jZVf7TKnyrPIif3EleuG+JD60mgp/Yq7083Ze&#10;eT/rfs/+x/49u/8A265sNh/a1IxZ9Di6ayqhPGOPNylLXvipFpWrW9tYwW15EsuyeZp9m7/Yi/8A&#10;i/u12ej69barZxXNnL51vL/H/db+NH/2q5GbQfD1h4w2y2Om3PgpWVPJtLF5btZWl+d/NVN2377f&#10;f27dny76ifz4fiJFc+FbOCz8JSwL9qh2oiL87t86bN3m/wB3fu/75+79fi8qhGhePu8p+Z5Lxlia&#10;2YclT3o1Psx+z6Hqdtc76uwzb65q2vK6PTNLu9Q029v41VLOyjVpJZfl+8yqqr/tfNXx3Iz9xlUp&#10;wh77PnH9qiz3+INMvPNVEWx2bP42/evXilreKkVeqftaXTf8JFoTbtiPZsv/AI/XjN5DHZ2sUsVz&#10;527+CvsMF/AifmGbcssTU9nH4fiPor4ApBN4a1OWf5PtF55S7/8Ac/8As67DUvDDf8t7n7YkXzxW&#10;7/xf7FcL8B0aHwbFPOv+jrdXFwr/AN5tiJ/7JXcWei/29F9uvJ5PNl+7s/hrmr/GevgLfVonUeG1&#10;0zXrdLZtIVLeJleV7iJE27f4EqX4l6Dott4cu1g0W2RJWVPOms4t7fP/AH6l8B+Lbnwmvny2dtqT&#10;qrW8qXa7kZd9WPi58ULHxtocVrbaCukOsqv+5lVk+4+/+Ff9iuX3js/ee3jHl90838N+Ktc8H2b2&#10;ei6vfaVZM2/7PaTvFFu/v7a94/Zd+N3iq/8Ai1oXhzUNcub/AE2/89HiuNj/ADJbvL8v/A1r5td6&#10;7j9m+8+wftBeAmX+K+lR/wDgUTp/7PXbhqsvaxIzvA0JZfXnyR5uU/T2mSU+opK+vP5tGSUVE70U&#10;EDKKZ5lHmVZZN5lO8yoqf5lIa3Pj/wAbPP4bvNQ1Dc3lNeXG3yf9bEyv99K8s8Z6pBrEWn3bRNC9&#10;xE3mpCqIm5X2b69L+Mc0qf2rbKy7Fv7p2TbXi+pIqeH9H2r8n+kJ/wCP18LipS9ryn9HZHhoyhSq&#10;S/rRhYaJBrF0ltbW19eSt91IZf8A7CrFz4es9KungvNMkhuF+8kzPXQfDHVWtr+Vf7MaaLyNks1o&#10;v71fn3/xf7lXfiFqU9zqXzW32a3aLyl+0eU8rbX3/wAP3fv1xe0lzcp7ntpRxv1aMfdOf1KOxs/A&#10;17cx6VBvin2b03O6qyP/AHv9yvnLXvFsum38v9nS77f++67H/wDHa+jprhV+Ht+rNsZr6NF/8B5/&#10;/iK+RtYf5nr0sJHm5uY+Uzzk5+X+o/1c0LDxtqd54j0zdOqJ9qiRti/Pt3/3/vV9gO+6vhfTbnZr&#10;mnt/03i/9Dr9Hfg/BouseKDpeq27S/blVYWVVbayssrp8395VZd3+1XNj6XPUjGJ0ZHXjg8NXqqF&#10;+Un+F3hfTJNejufFTwadp7RLLbf2q/kRXPzfw7vlb/7Os34jeFLWXx3Pp/gu0u9QiggSVvssbN8/&#10;8TJ/s/c+avWNf8aeFrjSGXXZLIXUX2ryrW6i+1XEG4rs+VU2xf7v8PlIv96uaX46aPa29oNO8PXV&#10;xqKwxxO3mrF/q1lVV3Kjs23eu3/dX+7XL9WoUZ+9MxhiswrVpYmNOVvh5fs/8E+f9b/Y58S+M7iL&#10;VYryz8PafK73F1b30/3f3TyvLFEu/wC+qP8AJ8v3/wDvn334c/sz6J4FsVtpJodQW3ia2ubNIVdb&#10;adkR3fzfutL5SS/fVfm8r+HZVW48ReIri40+7n1ey8PRX0jQR29tF86rLFFvXdJ911VYFVv92i+0&#10;RfElpLoeualNqOuNGjNemdp5Ypdrttb59u1f7n3vklb+7XqSxfNHll7x8/HKXh68q9OUafN/LH4f&#10;662NmC88A+Grq31zULvS7rW/IlnaBf38TSNPu35iVo12L8qr8v8AwGsrxT8R9O8aaT/wjfhnTrpw&#10;7eZFHcIkUUW2L5mWJX+9v8xv+Bf7K1zn/CDaB4VgRtVlge6VVSVbi5/i2p/AvzbN0u7/AHYv9qr0&#10;fxQ8PaXva10996+ekUNrGsCL867PnX++qr/321cU6/2fhPfpYOmpxqU+apL/AMlPin9rbdDfeH45&#10;YmSXbOjI/wArrtda8Bhmr6A/bO1qXWvEWiX0ixpLP57MkX3PvrXzpC/zLur3sFH/AGaJ8rnlScsy&#10;lzf3fyPqv4RzaxZ/DLSpLZY3tW819m3/AKavXYWE39q38Tbm027tV2NCq/Jt/vpXOfC/+1YfA2i2&#10;ttFH9iaDcsz/AMO599dLDqti9wkq7kSz3RPM6/8AjleVU+KR93gafLQib3ypb+Utcz4khlhZFlVk&#10;+b7j103h/wAQrZ6xa3MUW+W1Zbj7PdxOiNtf+633lrsv2lvidpHxC0bwrJp9pbabeq0/2y3ig2ur&#10;fJs/e/xLUcp2yq1YV6cIx5oy+1/KeFP9yuj+C1z9j+NngKXd/wAxi3T/AL7dErl3+5XQfDd1tviD&#10;4Uuf+ffU7eX/AMipWlL4zfMY82DqxP1Y8ymSUzzKa719otj+WpbsZJRTHeimZkVFVftif3Wp32xP&#10;7rUc8Sy75lHmVV+0JTvtXtRzRGtz46+MfyeIPEEW7/l8uNu//fevJLy2lh8JaJ5rb38+4Tf/AN+v&#10;/i69m+MdsyeI9buWXfF9qlRX/wBrfXkN/tm8E6K67v8Aj+vE+f8A3Levh8X/ABT+juHf4VKUpf1y&#10;sPDdnc3kVw0UscMVvteV3tXlf5v91HrS8QaXqWi2tr9rNwkU7S7UuLZrf5lfa33q9K+HvgfWfBdr&#10;frc/2XNFczRt/pF1LFt8t5Yvn/dfdfzW/wDHWqp4+8Pr4i1O0k1LXdLtPk81mtm/illi3fef/pqz&#10;f8Bpex907/7TUsXyx+E8uvJlh+HuqttV2XULXbv/AIf9Huq+dfDvgO88Z6lb7W2ae14tvPMjb3Xd&#10;87vsX5vub/4K9s8VXDL8NfEEMU8aSpqtn83+z5V6v/s1cr+yXqWq6V8SLjV7HTF1iysIPNureb/V&#10;N8+xP4Hbd838Cbvv1thvcjKR8xxDU9lUlLl/qyPOvit8H9Q+F3iaK5+X+wri832LzTr9oaLf8m5P&#10;73+5X3J8I7RI9D+3XFpcJcXUixRXEUHmv833XX/x5v8AgKV8y/tqeIB408YaR4ljiW20y6BWwihf&#10;5UVGT5WTe21trI38P31rptB8baq9vb2zald+VFF5US+a2xV/uVjjZ/DORrw/RrYjDThzfFy/qfSf&#10;iC18Lf2heLq1xZRQL5br5DK21mlVpdqr8zfL8n/AP9qsib4j6HY2PlLZJNdfMrf2fB9lib5dqfM3&#10;zfdaVfu/x15tpulNf6zLArslpFtlab+6roj1oa9o66OtvO0uy3l+SJ5vvq38CV85PHUueMPtSPpY&#10;4XDQ5YVZykX/ABl48n8WbfKtI7OJXZ/9bvdtzbv8/wC4v9ys+91jUvEjz3V7qGySH96yW8aruZv4&#10;vl2/M396qsNysNr5EUUczy/JvRfn/wA/PUsej6ro7J9usb3Tbed1RZZYHRP/AB5PmolUqyjKUT0H&#10;To0o8qjy/wAp3vwds/BV5pGoL4qjgm1HzfKTzp3idV/2f/H/APvisDxt8ItQ8JabLrUTR3Oj+bsV&#10;0++qs7on+f8AbrmYdVgtlt28hUuLf51dNj7m/gd61vGHxa17xnpqafqd8r2UTb1t4YkiRm/29v8A&#10;n56dOdScvf8AhPDVDG0cX7SjL3ZfFzf+2nyR+1hN/pnh3/rnP/6EteBrJXun7VUizaloDL9xY5P/&#10;AEJa8HT71fe4H/don5rxBKX9p1P+3fyP0F+GupeKvhn8NPD2oar4I07xH4autKtZluERN6xNEjpv&#10;dfu/8DWvZPDfhvRNe161n1DT7OH7Lp/225t0Rflurpm+T/tlFtX/AIHXlvhO8l03who9tqurz6bp&#10;8umQWX9n2N9FK7r9nRPki8r7zp/t10Wm6VpWsLLff2R4mv7i83S+dNLLEjRb9kW9/u/OiJXweIry&#10;lKcvhPrqPwQicl480dfD3i24iivI7m3iX915X8G7+/XI+MHsX0nR54Lvzr2Vp/tNvt/1W3Zs/wC+&#10;/mq94qsLnR9SuLGfb5sTfwNvSuK1J/3qf7te3S+A+soc3uh51dV4Y0S80+XRNe2s+nteLFv/ALrK&#10;++uK86vo34M22n698KpdPvNrpLPKjJ/Gv+3XTSjzTMM2xHsMO5H3n5lMd6pQ3jPbozL8+2mPeN/d&#10;r7JS0P5iluy270VmPft/dop8xmHl09EqXy6PLrI6Ajp9Y/i3xbpXgbw5e65rVytnp9mu+V2/9AT/&#10;AGq+GviL+2l468VNet4Vg/4R7R4vkimSJJZm/ub93/slYVK8aXxHqYPLcTjuadCPNynsXxgmVm8Q&#10;Qbtlwt4zpCn8Xz//AGT14VC1lqnhO1t59WtdOura+uZWS4infcrRQKj/ALqJv+eTVseGPGGoeNvC&#10;9vea1O1zqu3fPM/8TV5leakts135TN+6/vL/AHq+Vrfvavun7llNOODwnNUlyv8Ayi7ndaXeaQlu&#10;7Jr0Fz83+uXSnuH/APIu2k1bxFoX2J1u9U1S4t1+dkj0+CD/ANqtWp8JfADXNvDq+uLH9n37LGxd&#10;/kumX+9/0yT/AMeb5f79Ufjx4b0i1s5dVvtQ0/TdalifdbxP5VveL/G6J/DL/s/xf7P8XPze9yES&#10;zanSlGnKXNU/m91RueIfEfVF1W8h0zw7Y6hM94yW8cXnrLK7s/ybNqLXsfwr+FFno+m6ZpVjqbJe&#10;37K9zfTLLbxbv45Yn2f6pIndld//ALFvmzw3quoax430qLQ5d93byr5TuvyLt/jr7K1j4rav4k8P&#10;6JpU7QQpYRW9rFaWOxLiXciM/wAn3X2bkTZs2/O/8VejH917p8pnGJ+tVIypy5ub/wAlOV/aM+Ee&#10;jaN4Xl8MR+IP7V+z3n2hb75dlr+6RU81U3f7Cf5Td5ToKTzX6W0X+tZq+iPiL4q1DxD4f8KQa1os&#10;Gm6fa2qxQP8A2dLKjfOkTo+9Plb5Itn/AHzsr538QvfeF/GV00vkP5rNKr27b4pVb+5t/wC+f95K&#10;48ZH3PdPX4TxEoe0pfaPobwTZxX9vaRKvnfdRdq/PP8AwJWv4kh0GafUlvpZNVuNGga4lt4p/Kt4&#10;mX5HTdsZpX/3dq/7TV5v8KfiLdXPii0jtYFe7is7yW1h/wCes628r26f99ba5Xwla+KvHmt+IPEO&#10;oRxzafKv2e6sbe+aJN2zem9P7vyV8hhMv+rzli6/xfZFmVfE06/soe79o9Q1XxJZw2F2vhHT9Q0R&#10;JYtl1rNu0rXEH/TJHZP3X95n3f8As9V7zxDqfhKw0q+0PV7vW5bjbFdafcN5sV1uT596fdauC8B3&#10;PiOGwuNQubZrzwlFKz3Vvu3yqvyI7v8A7NdV428Z2em2Vvr2h6Mv2W3sWSeZ9iOys/yOn/2H9+vc&#10;pVpe05TwsRz1P3tR80jpdPttKv8AxK8q23k2t5axalFbvsfyvNRHeL/gLOy/8ArmPiQkVndWjLFG&#10;ibXibYuz7r//ABDpTvA+uNrHhPQvErRRwpb3K6Uuz77WrI/lb1/2Hidd/wDd2/3Ki8eebr1vK1tE&#10;03lT71dF+8v3H/8AZK+dxMZ4fNOb7J95lOJ+sKlKcj5N/aZuGe80Ufw+XJ/7LXiUf3q9m/aMZfP0&#10;bcvzeXJ/7LXjMf3q/VsD/u0T854k93N6n/bv5H6FfDHxzP8A8I/ZafoPh6xTWLqzVG1aaB4vsHyf&#10;O7vs2/7VdPo/xCS8sLvTdV1qSGKKe4igtNMTY7qsr/cf522/e/grxXwZ4t1O803SrG20OTXnls1t&#10;4FuLpvKVvK/ufdr2Dw3/AGn4D8L2SxeCb37VFF96G5T7y/xt5X3m+f8Ajr8+xlG0+Xl/I+wo09Ec&#10;/raXlnLLpEGgtNe6s2+1+1p5tx5Xz/8AfLb0rzx/DGr62qT2Onz3MSy/ZP3P96r2seIbzxP4rS8v&#10;vM81m8qK3T5PK/uJ/wB91RuZFtpU2/2tYStEv+pZ9jN8+9//AByvoKEZeyjzHvw9pSKVzoOp2f8A&#10;r9PuYf8AfievcP2e7NrmzZV+7uZ2ryxNb+02sqr4h1lIvN37Hllf5d6f+gb3r3D9lpLP/hH9TnuW&#10;VPK+6n8bN8/yJXZQj+9PKznES+oylI+1v4EqGSrFRSV9Qfzy9yvJRT3SigDQ8mneTT9y0bloKPkr&#10;9vbxJJDpPhfw0rMlvfztdT/7Srs2f+h18+arcaZpXgiWxtoo/tcq7ov97/bb/wCL/v19UftufDu5&#10;8WeCNM8Q6ZA1zd6JK3mwp9/7PLs3v/wB0Svz88W6rPYXX9lanBJYXTRblhl+T5a+dxsZSrn7xwbi&#10;MHSyuVKcuWUj2P4Y6lc6r4PtL75ZnZWR3/2l/grCTVdKh8URNrVnc3mmRXW+eG3+T5d/3P8AP/jt&#10;avwFmVfhzdqnz7bn5v8AZ3O//wAR/n+HnLy5i+1XvkN96eX5kb+LfXBL3JHt/V5YqEqFKR9EaVqV&#10;zqtwl9c22m63aXC/6LND8iLEv3ERG+7s/uV4h+0ZrFs9x9hk062treKL97LuR/I/4B/fqt4P8Z3P&#10;hKbyFZtVilbfPYv9xtv9zb91q4L40eII9T1eJPIn0eyupdqy325nf5/vyv8A7H/jtYwp89U+Ur5P&#10;LD+/OXLH5fcdD8BfGnhHQ9Ut2fRd+p2UsU/nXB85H+d/vLtf+B0+Xb95P4fmr6Z+KlxpHxK+H2t+&#10;OtX8zwx4gX/jxsYl2TT+Um3ej7/nXbv2/J8q/wB7ejV5h8DtQ+H3wy8H+ItFtLSx8W3usxRW/wDa&#10;FxF96dv49+z5IN+377r9z7n36drF5fXOm3GmW3hxk0eLdut9uzbE1x+6li+d1Ztn8b/Kyu/z7a9O&#10;UuU+UxMva1OaMeU9A174i+L/AIhXXheLV4o00TSYLV/7PmgT97dRffd0XY250+XZ/wBNfk+49eWf&#10;HX4oeHvGWt3rReFYNKeWJYoorSXZ9llXZ9/+Fm2b12fLt/vN/D203xal1jwbpvgO50i2sJYp0+y3&#10;e5N9vKzum90X+GLem13+8n+/XP8Aj/4M+HPhjNEra9BrFxdWP221tHn+e1l3p99F/wB9Pn/6ZP8A&#10;7y5y5pROnLJU8Hi6cqv/AJKeD+GdS1LSNW0/ULa8u4tSinZp23f6PEivuie3/i3fN/wHyv496171&#10;pfjnQ/FN4093dz+FtSvG/wBMmitPtVlO39/ZvVov+A7v9nbXEab/AGnqUv8AZ8EFpeSy7v8AR4fN&#10;f/Y/heul8B/C/wC0+I9T0/xGselS2/y/Z7ifytu5H2P9/cy15WKqxlG0on3kcLgqNGUq0pS+18Xv&#10;e8ZmpaX4g8J65ceBYmtn1C4ZpfNsW/5d5d/yfPsVv9l/7tddrGiaj4Y1zwroOoT215pWqXypPcP8&#10;8sUSo7bGfZt+4r1zmoePLHw94gbT/ItPGGlaRK0WmX1wzJcQL/0yuInRtn+x8y/7NdR4Y8caZ4hl&#10;vdX/AOEaaa40m1b7HNd3jXXlXE/7r/VfIvzrv+/urGOHjKpGf2Txq2WYyNLmhH3f5jtb+5lubd9M&#10;gVX/ALWvopbHT4l3+Vaxb0+RP7u9/lT/AGHrW8YafY+G/hr/AGfL9kh8R3+p2tva26bPtEFuvzvL&#10;s/hV/kr1j4d+Bv8AhDfD76nqbLeeJbyLfeXb/wAP9xP9lU+7/wAArzzxDqvgLT9el1XVZ5/EOut8&#10;n9n6fF/qtvybHl/h/wCAVtSjSxGJ5qnwx/mPlswqYyeG+qZbGUpf3f62PK/jd+zz4I1nTvBME2my&#10;Jq95BPd3EsVzLvZW2bPl3ba5T4uf8E5bT4fxpPHc389m33LiJldP91/k+Vq9+8J2es/GL4q6Jq7a&#10;I1lpFn5Fvsh3OkECvv8Amavr65ltdQtbi2vLbzrdvlZXi3oy19Lh6Lr80qcuWP2TWtinlNPDUcXH&#10;2lTl/ec3vS8ve8j8x/BPgdvCurWUfhW21LUmZFilivoE837n3F2/e/74r2KPXNU8L67pXh/VvD7R&#10;aleyxRLE0vzN5vyJv/u19h+GdD8PeGIPL0jTI9N83+BYv3rf7zfeavkzxHr1jrX7WCXOoXcdrZQX&#10;zRLLK21N8SbU/wDH1rysbk9OUoyr/FI93CZzDMIV40aHu04yl/eOY8eeD7Pxb4ofwhbaesPiiJZX&#10;gvrdvkXyk3fPL/d+R6+etV8MeIba48i5s75/mSKVElilTd9z/wBnevqWw0TXvDHxzu9Q1WzVLe/t&#10;bq3lmdv9Usu996/3v7v/AAOtD4qfDq80qzl8Q2KrNbr+9ukRU3qq/fl/+KpRo0cFL2EZnznD3EuM&#10;xVFyr8p8iWb6hZ3EXmz3MN3F/wAsfssT7dz/AD/x/wB9K9j/AGfpl/sO3Vd3mtO25/4Nv+d9eefF&#10;Szaz1nTLnyle3v7OK4V/Iif+/wD7f+5Xp3wB8PanZ+DdK1WezkhsrqVvKmf+L566ofxD7LHYqlVw&#10;PNP7R92+XTHSn+ZTPMr6Q/D3uV3SippKKCC15NHl1oeTR9l96DU43x5on9veGbuz81Yd2197/cXa&#10;/wDH/s18qWf7Ldp8SvHyar4p0r7S9nE1wz2jP9kv2V0RP/iv/iq+xfElzFpVh5s7bEZq89ufFVy7&#10;OsEv2OJl++jfP/33Xy+aYnDYetGpUl7x9BgI15x/dfCeL/EX4V/2aqXPhrTI7P5VinsbSLYjKv3N&#10;iV883/7P/wAQYZdQ1WXSGS0+Z4oUni3qu/7+zfX2drHie00e3ludQuVSL77XFwyIn/fbV5fr3xpi&#10;v5YotIikv4mbY0210i+//wB9NXy1bNpVZ/u4n32AxNfCxjGXvcp8c6V4kbwldXF9eW0dzcbfKV4Z&#10;3T5v+A/7Hy/8DrC8bX938RZUg8ixs4rf52uGaV/KT/fZ3b+5X374bTwrfy/v/h3oyf8ATwltF8zf&#10;98Vzvxc0rQ7+zdYvD2mwusTJE72qO8X+5uSvfoYuhU96nL3jnxOaVXzU5U/d/wAR4zcfD3QfBPg3&#10;wFeeGvEEHifWJ1dLrSbeKJ5dzRO7psV/m2MjL/Fu3/7i17n4V+LXiH4qeKNT0rSLbT/CVvrOmPF5&#10;tw2x4GXf87ps3bv3qMuz/b/v7l+dPDHhvXPCXibT/Euh7YdV0tl8h76B/JZVR0+fb/F9yt74o3Oo&#10;arYah4h8Q21tYXGs3SpLcWNr5qfMif7f3d0W75/4pa6Y1V8UT5jEc8viOSsXXw9rcUUH2G2iXUWt&#10;2mm+5/qv3UrO38Lvv+f5V+T7/wB+vd/C/wCzr4c8P6pe6fPrkPiH7RbWvlPp8qJN9obZLL833lT5&#10;E+X5vv8A8NeZfAf4LeDvjB4V1W5nvtbTWLNd8VjpjJ5TRbP4PkdmlT59yfL99NiV6r4ZhtbySy0T&#10;wjdQaDdTxfYIJliR5WZH+/Lu+b5/KRf87a8nMcTPDxjGl8Uj0MNH2lT/AAmtongnSPhd40RdKi1C&#10;5RdMZ7pLuV3laVnTZEn8O779YnjnwZpmvfEjRdV8XXlsmnxQNF9nuIFV5W/5ZIzr8rfPv+b/AGK6&#10;D4jeENc8M6Dbwal43ZJ7y/SK71NoNtvZz/d2orP935F++/8AFVf4xeFdLsNHW+e8vdX1C3iX7Skq&#10;7XutssTbPlT5Pu/3l+5tr5KVSr7T2k5e8fRU61/e5iv8Xfhv4QRNJ1DULG2s4mniRrjT2S38/cnz&#10;/KqfwbK5zw94P0Pw/rljL4cnbXtCvNWtWn/ceb9l8p3+Rpfu/wAf/j9YXj74e+I/iXr2j6Doc93Z&#10;6rZxLcRJcO6RQRMnyS/N833938X9+uy+Bumz/DfXb7w54svrb/hJbNoriL5fkli/56xbvlb+Na7K&#10;NSdOn7Xn/wC3TaeMqxh7DnPobxPqUr+F5ZbH55ZYtsSbv4q8D8F31r8O/H0tt458Mrcbn3ujd/n/&#10;ANav8Mv/AAKu/wDEieI/E+h+I/7FWN7RYGliu5v3Vuzff+R/u7vv/JXA+FfGa/Ej4S623iO2W8XS&#10;bPzbO7dv3sUvzoib/wC7vSvocuoupT9u/wDt0+VjnH9mYuOBlHmjV92XL8UT7d8L6xpGt6Jb3Why&#10;QTaa6/u/s/yov+xt/hqB7PUEunZbn9yzfc3P93/gVeHfskaVdf8ACE6xeLK3+lTxW/zt/dTe3/Av&#10;mr26GS+h/wBG82BLvb/qUlT5Ivu713V97hqyqUIuUT5nMsOsFjatGlLm5S3pSXySv9pl3xL935kf&#10;/wBkryX44/s86D4xt7jXbaSHSNSX97K0reVbz/7391v9qu5+I3iq+8E/DnVdXTal1AqpB53z/MzK&#10;qb/79fJX2Xxd8YIP7f8AEfiqLTdC81kWa7l3b2/6ZRL8tcuNqx/g8vNI9bJadWhGWazrxo04+7/i&#10;/u2LfhXxDq8yWnh6+vlv7K1ul8ib78q/wbN38S19Cvt/sN/MXfEq/Mn+zXlXw3+GOhvrNpqekXmo&#10;XlpYK26W7b5J5W/j2f7Feq63cxabYS/MqI21Pn/74r4PERqe1lzHpV6+ExNT22Dj7svePh/9oHw3&#10;B/wtrwv4Xgtp7zT/AN1bpaQrFvVV2K/3vm+4n36+kNBmgs5bfSvIjTT9q2/2f+CJV+5Xzh4z8c2a&#10;ftQPPPr9jpVvb2PlNNd/J80r+b8jt8qts2V7Vory6xcW95Yy/b7Rl3q9u29G/wBx69efNGUD5TNs&#10;TVqezivsn06j71RqJKq6PG0Ok2isrI6r9x6u+XX1sPeieQV5KKseTRWgHR1C77asUbFf71BJw/jm&#10;z/tvS/LZmTa2/elfJfxWs/im17cWng+Sy0uxibYt3Kvm3DL/AMC+Va+5LyzieJ/3Vef6x8Lor+V5&#10;bO8+zbv4HX/2evj86y6deUa9CMZSPp8rx8aMfZVZe6fLHgzwHptzp9vc+OoLu81XyleV9TlZoom/&#10;uJ/D/wB8V6PZp4QsFRoIrGHb8q7GSu4ufhL4n3futQ0/Z838T/8AxFVf+GdZdSuHl1WfT3f5fn8j&#10;zX/9kr4mOW5lOX8M+nlmGE/5+HD+J/iR4V8JW/n3eq2Vnu+VUeVN7N/s/wB6uZ0TUm8c3iarBE0O&#10;n7diu/8AFXq2sfsh+CfECxLqts1+8X3Xf5Nv+7t+7XRaV+z9pWiWCW1jqd9DEq/Kk2yXb/45Xo1M&#10;hxfsoyh8RxxzbDc3KedJZxQ2/wA23Z/FXknxgms5tHuLNoo9/wDC/lI+1vufcb5Wr6om+CFtN8su&#10;tXOz/YiTfVJ/2e/DUN1Fcz20+sXEX+q+3Nv2/wDAF+Wnhsmx3tYzn7oTzPCcv8x83/Bn4Kap8MfD&#10;9x4gttcvdbfzVuN0UXlJ5uxPkf5/nr0rwH428IfE6+0/xBr+kSeGPFenXmz+04v3SSyqmz5/4W+/&#10;/HXTfFRtc8PeH00/Q/D9zNEzN89jFv2/J/v/AC/+PV5V4qvJX8H6ZFfaLPpu3yorpH+/5Tb/AOD7&#10;v8H9+rxGLxdDEyU4e6a0aFLEUo2n7x7B48/Z+/4Wa1pBq+uWmo6FFul+yXFnLvaX++zpKm6qlt+z&#10;e2leNPD+uWfiCSaLTop1lsbuWV4mZk2eai/P82z/AG64f4P/ABe1fwxFpmkahBd6rb/NE1wkW94P&#10;n+T/AIDtr1jxt48ufK+zaLLAl7Ku9XuPuLX0f1XAew9vOPu/M+f+sY2Nf2EJGZ4h+Cba94m0TXNS&#10;8VfYH02BopYbSD/X/Pu++z/L/wB8VV8SeG/hX4b1a08S6vZrr2t2sX2ezmvn+0Pt3/cSJflb53/u&#10;V5J8TvEGqpFoS6hr0tzDeaitrdQ2nyfeR2TZ8/8AdX+OrGq39joOqfbtK0/ULy7iZUdLeB/NWJX3&#10;ojqv3V+/86f7FfPyx2Focv1Ol7x7H1PEVY3r1TP+JfxO8VfEjxNe6HpFzY2aS2f2WCGXf+4inR4p&#10;XdP4Zdn3f9//AIFXgmt/EKf4Q2Gt/DnV4PnaW3eW+h3/ADRfI6fJsr6Y8N63ofjm31DV9X0O5ttY&#10;89ki+0eakuz+DZW9efs/eEPiRcJqc9jJ+9+Rd/8Ad/77etsux2JxWJ9hVX2ToqUsFheXFTp6x+E8&#10;D0H9siDw74Oi8P6HrC6PErMzS+RsllZv9r5tv/AayNH+Otnpus2niG28bRzaqzfMn71JYm/32+9X&#10;0n/wxP4Mdf8AjzZKo3n7CvhWZf3Xyf8AAa+qlhWd1PiDDx5uWEfe+L3fi9TG8f8A7T1p8UfhUmmq&#10;8H9qJOrTy27fupVVG/75bdtrk/iRrC6b8GfCWlafcq9x9la4l8lt7q0r79n+99+ujvP2CdNRt1nc&#10;tC/99PkrJm/Yq1yz/wCPPXp4U/223f8AoVVGNSEuaXvHjZnHL80wUcDCXs483N3PbtEutF+GOgt4&#10;cs5WT7H+6ZPvyvLs/ev/AN91wl/8Qtc16/1NrzTJLDSrdf3X3P3rf322/wC/Wh4J+F154P0m3sdX&#10;17+1ZWbYuyLZt/2P9qtXxVo8Wm6Ter8sPlRea2/5/lWvKlQpxqyqSPEjiqVGaw8PejE8i1LStevF&#10;eJl86KX/AFsLsn/j9P8AAeqXmg3mnywTzpE3ztCn3F/2NlbHh7XoNe0uLU7b50uIt6/7Pzun/slb&#10;Wg/JfxS/Lc/vdjIi/wB7/wBCraX90/Q6tCCwknQpR5j37SvHOmaw0X2aK5+b+/Fs211CJXH+HvAy&#10;2Gsy3kt4s3msv7pItm3/AMfruktlT+LfX0OGlUlH96fjj5r++V/Loq35dFdQi7T6ZT6AB03rVJ7W&#10;rtFKUQjIpJvT/bo/4DTrr73y1X3NWPKak3mUySij+Gr5R8wb/l20/wCXd97ZTEfyW+Zd9CJvV/l+&#10;7TEP8mK5Xa1ZOpeCdD1Vka+0q0vHX7rzRI+2taGbYv3fnqVJldtrLWcqUJ/GaxnOHwlLTfDGlWH+&#10;osYIf9xaqeIPBmmeIbfyp1aF/wCGaH5HVq3ab96lUoQqx9lL4TONWcZ88Tze8+AnhrVbWKDXIpNb&#10;WKVZYvtbf6pl+46V1Wj+CdF0G38qxsY4U/77re8ujfElc1PB0KXwwN6mJq1fikZ76PYyfes4X/34&#10;kp/2aJP9VEqf8Bq07rUX8XzbtldMYQMeeYJDvX5aY8Lf3atw+V/DR/31W/KLmKj2zIu5kqJ4Vdfm&#10;VXrQb5121UeFkX7u9KjlDmMy58K6VebPPsY96/xp8m2s3WPh14e1vf8AbrH7TuXY3ms9dKj/AMLU&#10;90rH2cftRI5ftHk958BNMS3eDSJY9KTbsVEg3ov+d70zwT8Fp/Ct1bz3Otfb3t12b/I2O3+/89ep&#10;zUyF/lqPq1Pm5j2o5ti40vZc3uliGwih/wB6pfLp9Eldp4RFJRRJRQBaooooAfRTKKAILz7y1Wkq&#10;zefeWq1RqbR+EEf+9T9+2mR0/wD4DRqIi3NUruzrQm1/l2r92hH+XbRqAf8ALL7v/A6Hm+ah3Xbt&#10;Vqi/io1HEsJNTnm2fdqvHQ//AI/RqHKPmf5ai3/7VS+ZTflT+GjUQ7+7Q7r/AMDqKmeZQBL533Gq&#10;29zFWfTKsmRppdK/+xUUzt5u3d8tV6Kz5ih38VHnfwU3fsfdTKepAP8ANTI6KE+/VlmnTJKfTKDI&#10;bJRRJRQBYoplFAD/ADKdTaKAIbz+Cq/8NTXn8FV6DaJKm3+789P+5/CtV46d5lAh6fO3/Aaan3KV&#10;Pvf8Bal/hqNRyB08n71M8un0yrCIeXT6HXbTPMqNTTUKbT3+5TJKNQ1BE3U59u3bQd8f3WptGpkM&#10;o8uiirJkOTdt2rT/AC6ioqNSgf79Mp9ElGoDKev+uT/eplPh/wBYlWBoVFTqbJQZDKKKKAP/2VBL&#10;AwQUAAYACAAAACEABKExoNwAAAAFAQAADwAAAGRycy9kb3ducmV2LnhtbEyPzUvDQBDF74L/wzKC&#10;N7v5wA9iNqUU9VQEW0G8TZNpEpqdDdltkv73jl7s5cHjDe/9Jl/OtlMjDb51bCBeRKCIS1e1XBv4&#10;3L3ePYHyAbnCzjEZOJOHZXF9lWNWuYk/aNyGWkkJ+wwNNCH0mda+bMiiX7ieWLKDGywGsUOtqwEn&#10;KbedTqLoQVtsWRYa7GndUHncnqyBtwmnVRq/jJvjYX3+3t2/f21iMub2Zl49gwo0h/9j+MUXdCiE&#10;ae9OXHnVGZBHwp9KliaPYvcGkiROQRe5vqQvfgAAAP//AwBQSwMEFAAGAAgAAAAhADedwRi6AAAA&#10;IQEAABkAAABkcnMvX3JlbHMvZTJvRG9jLnhtbC5yZWxzhI/LCsIwEEX3gv8QZm/TuhCRpm5EcCv1&#10;A4ZkmkabB0kU+/cG3CgILude7jlMu3/aiT0oJuOdgKaqgZGTXhmnBVz642oLLGV0CifvSMBMCfbd&#10;ctGeacJcRmk0IbFCcUnAmHPYcZ7kSBZT5QO50gw+WszljJoHlDfUxNd1veHxkwHdF5OdlIB4Ug2w&#10;fg7F/J/th8FIOnh5t+TyDwU3trgLEKOmLMCSMvgOm+oaNPCu5V+PdS8AAAD//wMAUEsBAi0AFAAG&#10;AAgAAAAhANr2PfsNAQAAFAIAABMAAAAAAAAAAAAAAAAAAAAAAFtDb250ZW50X1R5cGVzXS54bWxQ&#10;SwECLQAUAAYACAAAACEAOP0h/9YAAACUAQAACwAAAAAAAAAAAAAAAAA+AQAAX3JlbHMvLnJlbHNQ&#10;SwECLQAUAAYACAAAACEA3SlPn8UDAAAjCgAADgAAAAAAAAAAAAAAAAA9AgAAZHJzL2Uyb0RvYy54&#10;bWxQSwECLQAKAAAAAAAAACEAiPHtPE8/AABPPwAAFAAAAAAAAAAAAAAAAAAuBgAAZHJzL21lZGlh&#10;L2ltYWdlMS5qcGdQSwECLQAUAAYACAAAACEABKExoNwAAAAFAQAADwAAAAAAAAAAAAAAAACvRQAA&#10;ZHJzL2Rvd25yZXYueG1sUEsBAi0AFAAGAAgAAAAhADedwRi6AAAAIQEAABkAAAAAAAAAAAAAAAAA&#10;uEYAAGRycy9fcmVscy9lMm9Eb2MueG1sLnJlbHNQSwUGAAAAAAYABgB8AQAAqUcAAAAA&#10;">
                <v:shape id="Shape 481" o:spid="_x0000_s1033" style="position:absolute;width:20764;height:14052;visibility:visible;mso-wrap-style:square;v-text-anchor:top" coordsize="2076450,1405255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PzC0cxgAAANwAAAAPAAAAZHJzL2Rvd25yZXYueG1sRI9Pa8JA&#10;FMTvBb/D8oTe6kaREqKr+KdCe/BQ68HjM/uyiWbfhuw2Jt++Wyj0OMzMb5jlure16Kj1lWMF00kC&#10;gjh3umKj4Px1eElB+ICssXZMCgbysF6NnpaYaffgT+pOwYgIYZ+hgjKEJpPS5yVZ9BPXEEevcK3F&#10;EGVrpG7xEeG2lrMkeZUWK44LJTa0Kym/n76tgo/rdjA+FMc3cxwu+92tSKXvlHoe95sFiEB9+A//&#10;td+1gnk6hd8z8QjI1Q8AAAD//wMAUEsBAi0AFAAGAAgAAAAhANvh9svuAAAAhQEAABMAAAAAAAAA&#10;AAAAAAAAAAAAAFtDb250ZW50X1R5cGVzXS54bWxQSwECLQAUAAYACAAAACEAWvQsW78AAAAVAQAA&#10;CwAAAAAAAAAAAAAAAAAfAQAAX3JlbHMvLnJlbHNQSwECLQAUAAYACAAAACEAD8wtHMYAAADcAAAA&#10;DwAAAAAAAAAAAAAAAAAHAgAAZHJzL2Rvd25yZXYueG1sUEsFBgAAAAADAAMAtwAAAPoCAAAAAA==&#10;" path="m,1405255r2076450,l2076450,,,,,1405255xe" filled="f" strokeweight=".25pt">
                  <v:stroke miterlimit="83231f" joinstyle="miter"/>
                  <v:path arrowok="t" textboxrect="0,0,2076450,1405255"/>
                </v:shape>
                <v:rect id="Rectangle 482" o:spid="_x0000_s1034" style="position:absolute;left:15727;top:12575;width:422;height:189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GHd4xgAAANwAAAAPAAAAZHJzL2Rvd25yZXYueG1sRI9Ba8JA&#10;FITvBf/D8oTe6qZBSoyuErQSj60KtrdH9pmEZt+G7DZJ++u7BcHjMDPfMKvNaBrRU+dqywqeZxEI&#10;4sLqmksF59P+KQHhPLLGxjIp+CEHm/XkYYWptgO/U3/0pQgQdikqqLxvUyldUZFBN7MtcfCutjPo&#10;g+xKqTscAtw0Mo6iF2mw5rBQYUvbioqv47dRkCdt9nGwv0PZvH7ml7fLYndaeKUep2O2BOFp9Pfw&#10;rX3QCuZJDP9nwhGQ6z8AAAD//wMAUEsBAi0AFAAGAAgAAAAhANvh9svuAAAAhQEAABMAAAAAAAAA&#10;AAAAAAAAAAAAAFtDb250ZW50X1R5cGVzXS54bWxQSwECLQAUAAYACAAAACEAWvQsW78AAAAVAQAA&#10;CwAAAAAAAAAAAAAAAAAfAQAAX3JlbHMvLnJlbHNQSwECLQAUAAYACAAAACEAUBh3eMYAAADcAAAA&#10;DwAAAAAAAAAAAAAAAAAHAgAAZHJzL2Rvd25yZXYueG1sUEsFBgAAAAADAAMAtwAAAPoCAAAAAA==&#10;" filled="f" stroked="f">
                  <v:textbox inset="0,0,0,0">
                    <w:txbxContent>
                      <w:p w14:paraId="46EC1409" w14:textId="77777777" w:rsidR="004D23BD" w:rsidRDefault="009576B8">
                        <w:r>
                          <w:t xml:space="preserve"> </w:t>
                        </w:r>
                      </w:p>
                    </w:txbxContent>
                  </v:textbox>
                </v:rect>
                <v:shape id="Picture 484" o:spid="_x0000_s1035" type="#_x0000_t75" style="position:absolute;left:5048;top:469;width:10617;height:13113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DUn8xQAAANwAAAAPAAAAZHJzL2Rvd25yZXYueG1sRI/Ni8Iw&#10;FMTvC/4P4Qne1lRXpVajiPsJe/Lj4u3RPJti81KaWKt//WZhYY/DzPyGWa47W4mWGl86VjAaJiCI&#10;c6dLLhQcD+/PKQgfkDVWjknBnTysV72nJWba3XhH7T4UIkLYZ6jAhFBnUvrckEU/dDVx9M6usRii&#10;bAqpG7xFuK3kOElm0mLJccFgTVtD+WV/tQo+R9ti/v3xak6H6du0PT3SjXlJlRr0u80CRKAu/If/&#10;2l9awSSdwO+ZeATk6gcAAP//AwBQSwECLQAUAAYACAAAACEA2+H2y+4AAACFAQAAEwAAAAAAAAAA&#10;AAAAAAAAAAAAW0NvbnRlbnRfVHlwZXNdLnhtbFBLAQItABQABgAIAAAAIQBa9CxbvwAAABUBAAAL&#10;AAAAAAAAAAAAAAAAAB8BAABfcmVscy8ucmVsc1BLAQItABQABgAIAAAAIQDsDUn8xQAAANwAAAAP&#10;AAAAAAAAAAAAAAAAAAcCAABkcnMvZG93bnJldi54bWxQSwUGAAAAAAMAAwC3AAAA+QIAAAAA&#10;">
                  <v:imagedata r:id="rId9" o:title=""/>
                </v:shape>
                <w10:anchorlock/>
              </v:group>
            </w:pict>
          </mc:Fallback>
        </mc:AlternateContent>
      </w:r>
    </w:p>
    <w:p w14:paraId="64BFCF7D" w14:textId="77777777" w:rsidR="004D23BD" w:rsidRPr="009576B8" w:rsidRDefault="009576B8">
      <w:pPr>
        <w:spacing w:after="0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i/>
          <w:sz w:val="28"/>
          <w:szCs w:val="28"/>
        </w:rPr>
        <w:t xml:space="preserve"> </w:t>
      </w:r>
    </w:p>
    <w:tbl>
      <w:tblPr>
        <w:tblStyle w:val="TableGrid"/>
        <w:tblW w:w="9017" w:type="dxa"/>
        <w:tblInd w:w="6" w:type="dxa"/>
        <w:tblCellMar>
          <w:top w:w="47" w:type="dxa"/>
          <w:left w:w="107" w:type="dxa"/>
          <w:bottom w:w="0" w:type="dxa"/>
          <w:right w:w="115" w:type="dxa"/>
        </w:tblCellMar>
        <w:tblLook w:val="04A0" w:firstRow="1" w:lastRow="0" w:firstColumn="1" w:lastColumn="0" w:noHBand="0" w:noVBand="1"/>
      </w:tblPr>
      <w:tblGrid>
        <w:gridCol w:w="2403"/>
        <w:gridCol w:w="6614"/>
      </w:tblGrid>
      <w:tr w:rsidR="004D23BD" w:rsidRPr="009576B8" w14:paraId="2B41E30C" w14:textId="77777777">
        <w:trPr>
          <w:trHeight w:val="277"/>
        </w:trPr>
        <w:tc>
          <w:tcPr>
            <w:tcW w:w="240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2D87C9AD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Specification Number </w:t>
            </w:r>
          </w:p>
        </w:tc>
        <w:tc>
          <w:tcPr>
            <w:tcW w:w="661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D50AE77" w14:textId="77777777" w:rsidR="004D23BD" w:rsidRPr="009576B8" w:rsidRDefault="009576B8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H26006 </w:t>
            </w:r>
          </w:p>
        </w:tc>
      </w:tr>
      <w:tr w:rsidR="004D23BD" w:rsidRPr="009576B8" w14:paraId="76364F79" w14:textId="77777777">
        <w:trPr>
          <w:trHeight w:val="278"/>
        </w:trPr>
        <w:tc>
          <w:tcPr>
            <w:tcW w:w="240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19B018B5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Version Number </w:t>
            </w:r>
          </w:p>
        </w:tc>
        <w:tc>
          <w:tcPr>
            <w:tcW w:w="661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3B086F6" w14:textId="77777777" w:rsidR="004D23BD" w:rsidRPr="009576B8" w:rsidRDefault="009576B8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 </w:t>
            </w:r>
          </w:p>
        </w:tc>
      </w:tr>
      <w:tr w:rsidR="004D23BD" w:rsidRPr="009576B8" w14:paraId="4E8AC2D5" w14:textId="77777777">
        <w:trPr>
          <w:trHeight w:val="278"/>
        </w:trPr>
        <w:tc>
          <w:tcPr>
            <w:tcW w:w="240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1C93D96F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Date </w:t>
            </w:r>
          </w:p>
        </w:tc>
        <w:tc>
          <w:tcPr>
            <w:tcW w:w="661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093031" w14:textId="77777777" w:rsidR="004D23BD" w:rsidRPr="009576B8" w:rsidRDefault="009576B8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31.05.2026 </w:t>
            </w:r>
          </w:p>
        </w:tc>
      </w:tr>
    </w:tbl>
    <w:p w14:paraId="3C61491C" w14:textId="77777777" w:rsidR="004D23BD" w:rsidRPr="009576B8" w:rsidRDefault="009576B8">
      <w:pPr>
        <w:spacing w:after="0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i/>
          <w:sz w:val="28"/>
          <w:szCs w:val="28"/>
        </w:rPr>
        <w:t xml:space="preserve"> </w:t>
      </w:r>
    </w:p>
    <w:tbl>
      <w:tblPr>
        <w:tblStyle w:val="TableGrid"/>
        <w:tblW w:w="9017" w:type="dxa"/>
        <w:tblInd w:w="5" w:type="dxa"/>
        <w:tblCellMar>
          <w:top w:w="46" w:type="dxa"/>
          <w:left w:w="108" w:type="dxa"/>
          <w:bottom w:w="0" w:type="dxa"/>
          <w:right w:w="115" w:type="dxa"/>
        </w:tblCellMar>
        <w:tblLook w:val="04A0" w:firstRow="1" w:lastRow="0" w:firstColumn="1" w:lastColumn="0" w:noHBand="0" w:noVBand="1"/>
      </w:tblPr>
      <w:tblGrid>
        <w:gridCol w:w="1421"/>
        <w:gridCol w:w="543"/>
        <w:gridCol w:w="544"/>
        <w:gridCol w:w="546"/>
        <w:gridCol w:w="546"/>
        <w:gridCol w:w="546"/>
        <w:gridCol w:w="546"/>
        <w:gridCol w:w="498"/>
        <w:gridCol w:w="547"/>
        <w:gridCol w:w="546"/>
        <w:gridCol w:w="546"/>
        <w:gridCol w:w="549"/>
        <w:gridCol w:w="546"/>
        <w:gridCol w:w="546"/>
        <w:gridCol w:w="547"/>
      </w:tblGrid>
      <w:tr w:rsidR="004D23BD" w:rsidRPr="009576B8" w14:paraId="5E406E58" w14:textId="77777777">
        <w:trPr>
          <w:trHeight w:val="1414"/>
        </w:trPr>
        <w:tc>
          <w:tcPr>
            <w:tcW w:w="1404" w:type="dxa"/>
            <w:tcBorders>
              <w:top w:val="single" w:sz="4" w:space="0" w:color="000000"/>
              <w:left w:val="nil"/>
              <w:bottom w:val="single" w:sz="4" w:space="0" w:color="000000"/>
              <w:right w:val="nil"/>
            </w:tcBorders>
            <w:shd w:val="clear" w:color="auto" w:fill="000000"/>
            <w:vAlign w:val="bottom"/>
          </w:tcPr>
          <w:p w14:paraId="7B3E87F1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2B7E3D78" wp14:editId="2508DE11">
                      <wp:extent cx="142810" cy="31687"/>
                      <wp:effectExtent l="0" t="0" r="0" b="0"/>
                      <wp:docPr id="37924" name="Group 37924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31687"/>
                                <a:chOff x="0" y="0"/>
                                <a:chExt cx="142810" cy="31687"/>
                              </a:xfrm>
                            </wpg:grpSpPr>
                            <wps:wsp>
                              <wps:cNvPr id="82" name="Rectangle 82"/>
                              <wps:cNvSpPr/>
                              <wps:spPr>
                                <a:xfrm rot="-5399999">
                                  <a:off x="73896" y="-84352"/>
                                  <a:ext cx="42143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73D69D37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  <w:color w:val="FFFFFF"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2B7E3D78" id="Group 37924" o:spid="_x0000_s1036" style="width:11.25pt;height:2.5pt;mso-position-horizontal-relative:char;mso-position-vertical-relative:line" coordsize="142810,31687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FVIMVFAIAAHMEAAAOAAAAZHJzL2Uyb0RvYy54bWyklMtu2zAQRfcF+g8E97Ysy3ZkwXJQNI1R&#10;oGiCpP0AmqIeAMUhSNqS+/UdUpLTJkAXqRf08KHhvUcz2t32rSRnYWwDKqfxfEGJUByKRlU5/fnj&#10;fpZSYh1TBZOgRE4vwtLb/ccPu05nYgk1yEIYgkmUzTqd09o5nUWR5bVomZ2DFgo3SzAtczg1VVQY&#10;1mH2VkbLxWITdWAKbYALa3H1btik+5C/LAV3D2VphSMyp6jNhdGE8ejHaL9jWWWYrhs+ymDvUNGy&#10;RuGl11R3zDFyMs2bVG3DDVgo3ZxDG0FZNlwED+gmXrxyczBw0sFLlXWVvmJCtK84vTst/34+GP2s&#10;Hw2S6HSFLMLMe+lL0/p/VEn6gOxyRSZ6RzguxqtlGiNYjltJvElvBqK8RuxvHuL1l389Fk1XRn8J&#10;6TSWhn1xb//P/XPNtAhQbYbuHw1pipymS0oUa7FCn7BmmKqkILgWoIRzV0Q2s0hr4kMMYE3N1snW&#10;/0IJjLhuknS7oQS5zNJVsg65WDZxWy3jVTJgi9PtNgncrgBYpo11BwEt8UFODYoKydn5m3WoCo9O&#10;R7wUqfyo4L6Rctj1K8hxUusj1x/7YHY9+TpCcUEANZhfD9jEpYQupzBG1Pc13u13KZFfFYL3LTQF&#10;ZgqOU2Cc/Ayh0QY1n04OyibI9fcPt42y8I2GKFR28DN2oW+dP+fh1Mu3Yv8bAAD//wMAUEsDBBQA&#10;BgAIAAAAIQADh2p82gAAAAIBAAAPAAAAZHJzL2Rvd25yZXYueG1sTI9Ba8JAEIXvBf/DMoK3ukkk&#10;paTZiEjrSQrVQultzI5JMDsbsmsS/73bXtrLwOM93vsmX0+mFQP1rrGsIF5GIIhLqxuuFHwe3x6f&#10;QTiPrLG1TApu5GBdzB5yzLQd+YOGg69EKGGXoYLa+y6T0pU1GXRL2xEH72x7gz7IvpK6xzGUm1Ym&#10;UfQkDTYcFmrsaFtTeTlcjYLdiONmFb8O+8t5e/s+pu9f+5iUWsynzQsIT5P/C8MPfkCHIjCd7JW1&#10;E62C8Ij/vcFLkhTESUEagSxy+R+9uAMAAP//AwBQSwECLQAUAAYACAAAACEAtoM4kv4AAADhAQAA&#10;EwAAAAAAAAAAAAAAAAAAAAAAW0NvbnRlbnRfVHlwZXNdLnhtbFBLAQItABQABgAIAAAAIQA4/SH/&#10;1gAAAJQBAAALAAAAAAAAAAAAAAAAAC8BAABfcmVscy8ucmVsc1BLAQItABQABgAIAAAAIQBFVIMV&#10;FAIAAHMEAAAOAAAAAAAAAAAAAAAAAC4CAABkcnMvZTJvRG9jLnhtbFBLAQItABQABgAIAAAAIQAD&#10;h2p82gAAAAIBAAAPAAAAAAAAAAAAAAAAAG4EAABkcnMvZG93bnJldi54bWxQSwUGAAAAAAQABADz&#10;AAAAdQUAAAAA&#10;">
                      <v:rect id="Rectangle 82" o:spid="_x0000_s1037" style="position:absolute;left:73896;top:-84352;width:42143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BNtsrwwAAANsAAAAPAAAAZHJzL2Rvd25yZXYueG1sRI9LiwIx&#10;EITvC/6H0IK3NaPIroxGEUHGywo+8dhOeh446YyTqLP/fiMseCyq6itqOm9NJR7UuNKygkE/AkGc&#10;Wl1yruCwX32OQTiPrLGyTAp+ycF81vmYYqztk7f02PlcBAi7GBUU3texlC4tyKDr25o4eJltDPog&#10;m1zqBp8Bbio5jKIvabDksFBgTcuC0uvubhQcB/v7KXGbC5+z2/foxyebLE+U6nXbxQSEp9a/w//t&#10;tVYwHsLrS/gBcvYHAAD//wMAUEsBAi0AFAAGAAgAAAAhANvh9svuAAAAhQEAABMAAAAAAAAAAAAA&#10;AAAAAAAAAFtDb250ZW50X1R5cGVzXS54bWxQSwECLQAUAAYACAAAACEAWvQsW78AAAAVAQAACwAA&#10;AAAAAAAAAAAAAAAfAQAAX3JlbHMvLnJlbHNQSwECLQAUAAYACAAAACEAgTbbK8MAAADbAAAADwAA&#10;AAAAAAAAAAAAAAAHAgAAZHJzL2Rvd25yZXYueG1sUEsFBgAAAAADAAMAtwAAAPcCAAAAAA==&#10;" filled="f" stroked="f">
                        <v:textbox inset="0,0,0,0">
                          <w:txbxContent>
                            <w:p w14:paraId="73D69D37" w14:textId="77777777" w:rsidR="004D23BD" w:rsidRDefault="009576B8">
                              <w:r>
                                <w:rPr>
                                  <w:b/>
                                  <w:i/>
                                  <w:color w:val="FFFFFF"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5" w:type="dxa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center"/>
          </w:tcPr>
          <w:p w14:paraId="28F22169" w14:textId="77777777" w:rsidR="004D23BD" w:rsidRPr="009576B8" w:rsidRDefault="009576B8">
            <w:pPr>
              <w:spacing w:after="0"/>
              <w:ind w:left="46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603BF1DD" wp14:editId="76BA9442">
                      <wp:extent cx="142810" cy="418783"/>
                      <wp:effectExtent l="0" t="0" r="0" b="0"/>
                      <wp:docPr id="37940" name="Group 37940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418783"/>
                                <a:chOff x="0" y="0"/>
                                <a:chExt cx="142810" cy="418783"/>
                              </a:xfrm>
                            </wpg:grpSpPr>
                            <wps:wsp>
                              <wps:cNvPr id="85" name="Rectangle 85"/>
                              <wps:cNvSpPr/>
                              <wps:spPr>
                                <a:xfrm rot="-5399999">
                                  <a:off x="-162928" y="65917"/>
                                  <a:ext cx="515795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21BFE3F2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Gluten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86" name="Rectangle 86"/>
                              <wps:cNvSpPr/>
                              <wps:spPr>
                                <a:xfrm rot="-5399999">
                                  <a:off x="73896" y="-84352"/>
                                  <a:ext cx="42144" cy="189936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4782277E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603BF1DD" id="Group 37940" o:spid="_x0000_s1038" style="width:11.25pt;height:33pt;mso-position-horizontal-relative:char;mso-position-vertical-relative:line" coordsize="142810,41878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2DwvTQIAAFIGAAAOAAAAZHJzL2Uyb0RvYy54bWzElduOmzAQQN8r9R8svycEAgmgkFXV7UaV&#10;qu6q236AY8xFMrZlO4Ht13fsBLKXqlK30jYPzuAxczkzYzZXQ8fRkWnTSlHgcL7AiAkqy1bUBf7x&#10;/WaWYmQsESXhUrACPzCDr7bv3216lbNINpKXTCMwIkzeqwI31qo8CAxtWEfMXComQFlJ3RELj7oO&#10;Sk16sN7xIFosVkEvdam0pMwY2L0+KfHW268qRu1tVRlmES8wxGb9qv26d2uw3ZC81kQ1LT2HQV4R&#10;RUdaAU4nU9fEEnTQ7QtTXUu1NLKycyq7QFZVS5nPAbIJF8+y2Wl5UD6XOu9rNWECtM84vdos/Xrc&#10;aXWv7jSQ6FUNLPyTy2WodOf+IUo0eGQPEzI2WERhM4yjNASwFFRxmK7T5QkpbYD7i7do8+mP7wWj&#10;0+BJKL2C5jCX/M2/5X/fEMU8VpND/ncatWWB0wQjQTro0W/QNUTUnCHY81j8uQmSyQ3wGgkhLaGr&#10;Zskycz/fBGdgs3AVZREMALBZJVm4PqEZ0SVhss7AqUMXplm29PoJAcmVNnbHZIecUGANYXnz5PjF&#10;WIgLjo5HXDBcuFXIm5bzk9btAMkxXifZYT/4dFdjZntZPgCCRuqftzDIFZd9geVZwm62wbfTYsQ/&#10;C0DvxmgU9CjsR0Fb/lH6YTtF8+FgZdX6cJ3/k7dzWFBT13RvUdzVb4o7IYAm+OvirpdpBkahdrM0&#10;XibR09rGURjHj0rrXb1VaX0fXWD/v9L6KYaLy7fq+ZJ1N+PjZ98Kl0/B9hcAAAD//wMAUEsDBBQA&#10;BgAIAAAAIQCJ1hd+2wAAAAMBAAAPAAAAZHJzL2Rvd25yZXYueG1sTI9Ba8JAEIXvhf6HZQre6iYR&#10;Q0mzEZG2JxGqhdLbmB2TYHY2ZNck/nu3vdTLwOM93vsmX02mFQP1rrGsIJ5HIIhLqxuuFHwd3p9f&#10;QDiPrLG1TAqu5GBVPD7kmGk78icNe1+JUMIuQwW1910mpStrMujmtiMO3sn2Bn2QfSV1j2MoN61M&#10;oiiVBhsOCzV2tKmpPO8vRsHHiON6Eb8N2/Npc/05LHff25iUmj1N61cQnib/H4Zf/IAORWA62gtr&#10;J1oF4RH/d4OXJEsQRwVpGoEscnnPXtwAAAD//wMAUEsBAi0AFAAGAAgAAAAhALaDOJL+AAAA4QEA&#10;ABMAAAAAAAAAAAAAAAAAAAAAAFtDb250ZW50X1R5cGVzXS54bWxQSwECLQAUAAYACAAAACEAOP0h&#10;/9YAAACUAQAACwAAAAAAAAAAAAAAAAAvAQAAX3JlbHMvLnJlbHNQSwECLQAUAAYACAAAACEAGdg8&#10;L00CAABSBgAADgAAAAAAAAAAAAAAAAAuAgAAZHJzL2Uyb0RvYy54bWxQSwECLQAUAAYACAAAACEA&#10;idYXftsAAAADAQAADwAAAAAAAAAAAAAAAACnBAAAZHJzL2Rvd25yZXYueG1sUEsFBgAAAAAEAAQA&#10;8wAAAK8FAAAAAA==&#10;">
                      <v:rect id="Rectangle 85" o:spid="_x0000_s1039" style="position:absolute;left:-162928;top:65917;width:515795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O30NfxQAAANsAAAAPAAAAZHJzL2Rvd25yZXYueG1sRI9ba8JA&#10;FITfC/6H5Qh9azZKvZC6igglfamgtuLjafbkgtmzaXbV+O9dQfBxmJlvmNmiM7U4U+sqywoGUQyC&#10;OLO64kLBz+7zbQrCeWSNtWVScCUHi3nvZYaJthfe0HnrCxEg7BJUUHrfJFK6rCSDLrINcfBy2xr0&#10;QbaF1C1eAtzUchjHY2mw4rBQYkOrkrLj9mQU/A52p33q1n98yP8n798+XedFqtRrv1t+gPDU+Wf4&#10;0f7SCqYjuH8JP0DObwAAAP//AwBQSwECLQAUAAYACAAAACEA2+H2y+4AAACFAQAAEwAAAAAAAAAA&#10;AAAAAAAAAAAAW0NvbnRlbnRfVHlwZXNdLnhtbFBLAQItABQABgAIAAAAIQBa9CxbvwAAABUBAAAL&#10;AAAAAAAAAAAAAAAAAB8BAABfcmVscy8ucmVsc1BLAQItABQABgAIAAAAIQAO30NfxQAAANsAAAAP&#10;AAAAAAAAAAAAAAAAAAcCAABkcnMvZG93bnJldi54bWxQSwUGAAAAAAMAAwC3AAAA+QIAAAAA&#10;" filled="f" stroked="f">
                        <v:textbox inset="0,0,0,0">
                          <w:txbxContent>
                            <w:p w14:paraId="21BFE3F2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Gluten</w:t>
                              </w:r>
                            </w:p>
                          </w:txbxContent>
                        </v:textbox>
                      </v:rect>
                      <v:rect id="Rectangle 86" o:spid="_x0000_s1040" style="position:absolute;left:73896;top:-84352;width:42144;height:189936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+Dd0owwAAANsAAAAPAAAAZHJzL2Rvd25yZXYueG1sRI9Pi8Iw&#10;FMTvwn6H8Ba8aaosKtUosrB0Lwrqrnh8Nq9/sHmpTdT67Y0geBxm5jfMbNGaSlypcaVlBYN+BII4&#10;tbrkXMHf7qc3AeE8ssbKMim4k4PF/KMzw1jbG2/ouvW5CBB2MSoovK9jKV1akEHXtzVx8DLbGPRB&#10;NrnUDd4C3FRyGEUjabDksFBgTd8FpaftxSj4H+wu+8Stj3zIzuOvlU/WWZ4o1f1sl1MQnlr/Dr/a&#10;v1rBZATPL+EHyPkDAAD//wMAUEsBAi0AFAAGAAgAAAAhANvh9svuAAAAhQEAABMAAAAAAAAAAAAA&#10;AAAAAAAAAFtDb250ZW50X1R5cGVzXS54bWxQSwECLQAUAAYACAAAACEAWvQsW78AAAAVAQAACwAA&#10;AAAAAAAAAAAAAAAfAQAAX3JlbHMvLnJlbHNQSwECLQAUAAYACAAAACEA/g3dKMMAAADbAAAADwAA&#10;AAAAAAAAAAAAAAAHAgAAZHJzL2Rvd25yZXYueG1sUEsFBgAAAAADAAMAtwAAAPcCAAAAAA==&#10;" filled="f" stroked="f">
                        <v:textbox inset="0,0,0,0">
                          <w:txbxContent>
                            <w:p w14:paraId="4782277E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6BF89288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6ED6942C" wp14:editId="38FF40EA">
                      <wp:extent cx="142810" cy="309055"/>
                      <wp:effectExtent l="0" t="0" r="0" b="0"/>
                      <wp:docPr id="37949" name="Group 37949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309055"/>
                                <a:chOff x="0" y="0"/>
                                <a:chExt cx="142810" cy="309055"/>
                              </a:xfrm>
                            </wpg:grpSpPr>
                            <wps:wsp>
                              <wps:cNvPr id="89" name="Rectangle 89"/>
                              <wps:cNvSpPr/>
                              <wps:spPr>
                                <a:xfrm rot="-5399999">
                                  <a:off x="-90108" y="29009"/>
                                  <a:ext cx="370156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7FC50E13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Soya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90" name="Rectangle 90"/>
                              <wps:cNvSpPr/>
                              <wps:spPr>
                                <a:xfrm rot="-5399999">
                                  <a:off x="73896" y="-84352"/>
                                  <a:ext cx="42144" cy="189936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09BA891D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6ED6942C" id="Group 37949" o:spid="_x0000_s1041" style="width:11.25pt;height:24.35pt;mso-position-horizontal-relative:char;mso-position-vertical-relative:line" coordsize="142810,30905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6fuwRwIAAFEGAAAOAAAAZHJzL2Uyb0RvYy54bWzElduO2yAQhu8r9R0Q94lPOdhWnFXV7UaV&#10;qu6q2z4AwfggYUBA4qRP3wHHznZX6sWutM0FGQOe+eebAW9uTh1HR6ZNK0WBo3mIERNUlq2oC/zr&#10;590sxchYIkrCpWAFPjODb7YfP2x6lbNYNpKXTCNwIkzeqwI31qo8CAxtWEfMXComYLGSuiMWHnUd&#10;lJr04L3jQRyGq6CXulRaUmYMzN4Oi3jr/VcVo/a+qgyziBcYtFk/aj/u3RhsNySvNVFNSy8yyCtU&#10;dKQVEHRydUssQQfdvnDVtVRLIys7p7ILZFW1lPkcIJsofJbNTsuD8rnUeV+rCROgfcbp1W7p9+NO&#10;q0f1oIFEr2pg4Z9cLqdKd+4fVKKTR3aekLGTRRQmo0WcRgCWwlISZuFyOSClDXB/8RZtvvzzvWAM&#10;GvwlpVfQHOaav3lb/o8NUcxjNTnk/6BRWxY4zTASpIMe/QFdQ0TNGYI5j8XvmyCZ3ACvkRDSErpq&#10;tkwy9/NNcAE2y6Ck0P+AJs7C0Psi+UguWYfRcjWQi9IsS9Yu1kSA5Eobu2OyQ84osAZV3js5fjN2&#10;2DpucVq4cKOQdy3nw6qbAZCjXGfZ0/40ZDsmtpflGQg0Uv++h3NccdkXWF4s7I42xHarGPGvAsi7&#10;UzQaejT2o6Et/yz9WRvUfDpYWbVeros/RLvIgpK6nnuH2mYg+nltYe4NtV0naQbFg9LO0kWyjJ2v&#10;a20XcbRYPCnt6j1LO/Xs/y6tP8Rwb/muvtyx7mJ8+uxb4fol2P4BAAD//wMAUEsDBBQABgAIAAAA&#10;IQDYFxXJ3AAAAAMBAAAPAAAAZHJzL2Rvd25yZXYueG1sTI9Ba8JAEIXvBf/DMoXe6iZptZJmIyK2&#10;JymohdLbmB2TYHY2ZNck/vtue6mXgcd7vPdNthxNI3rqXG1ZQTyNQBAXVtdcKvg8vD0uQDiPrLGx&#10;TAqu5GCZT+4yTLUdeEf93pcilLBLUUHlfZtK6YqKDLqpbYmDd7KdQR9kV0rd4RDKTSOTKJpLgzWH&#10;hQpbWldUnPcXo+B9wGH1FG/67fm0vn4fZh9f25iUergfV68gPI3+Pwy/+AEd8sB0tBfWTjQKwiP+&#10;7wYvSWYgjgqeFy8g80zesuc/AAAA//8DAFBLAQItABQABgAIAAAAIQC2gziS/gAAAOEBAAATAAAA&#10;AAAAAAAAAAAAAAAAAABbQ29udGVudF9UeXBlc10ueG1sUEsBAi0AFAAGAAgAAAAhADj9If/WAAAA&#10;lAEAAAsAAAAAAAAAAAAAAAAALwEAAF9yZWxzLy5yZWxzUEsBAi0AFAAGAAgAAAAhAFLp+7BHAgAA&#10;UQYAAA4AAAAAAAAAAAAAAAAALgIAAGRycy9lMm9Eb2MueG1sUEsBAi0AFAAGAAgAAAAhANgXFcnc&#10;AAAAAwEAAA8AAAAAAAAAAAAAAAAAoQQAAGRycy9kb3ducmV2LnhtbFBLBQYAAAAABAAEAPMAAACq&#10;BQAAAAA=&#10;">
                      <v:rect id="Rectangle 89" o:spid="_x0000_s1042" style="position:absolute;left:-90108;top:29009;width:370156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kklaxAAAANsAAAAPAAAAZHJzL2Rvd25yZXYueG1sRI9Pa8JA&#10;FMTvhX6H5RW81Y0iGqOrFEHSSwW1isdn9uUPzb6N2VXjt+8WhB6HmfkNM192phY3al1lWcGgH4Eg&#10;zqyuuFDwvV+/xyCcR9ZYWyYFD3KwXLy+zDHR9s5buu18IQKEXYIKSu+bREqXlWTQ9W1DHLzctgZ9&#10;kG0hdYv3ADe1HEbRWBqsOCyU2NCqpOxndzUKDoP99Zi6zZlP+WUy+vLpJi9SpXpv3ccMhKfO/4ef&#10;7U+tIJ7C35fwA+TiFwAA//8DAFBLAQItABQABgAIAAAAIQDb4fbL7gAAAIUBAAATAAAAAAAAAAAA&#10;AAAAAAAAAABbQ29udGVudF9UeXBlc10ueG1sUEsBAi0AFAAGAAgAAAAhAFr0LFu/AAAAFQEAAAsA&#10;AAAAAAAAAAAAAAAAHwEAAF9yZWxzLy5yZWxzUEsBAi0AFAAGAAgAAAAhAI+SSVrEAAAA2wAAAA8A&#10;AAAAAAAAAAAAAAAABwIAAGRycy9kb3ducmV2LnhtbFBLBQYAAAAAAwADALcAAAD4AgAAAAA=&#10;" filled="f" stroked="f">
                        <v:textbox inset="0,0,0,0">
                          <w:txbxContent>
                            <w:p w14:paraId="7FC50E13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Soya</w:t>
                              </w:r>
                            </w:p>
                          </w:txbxContent>
                        </v:textbox>
                      </v:rect>
                      <v:rect id="Rectangle 90" o:spid="_x0000_s1043" style="position:absolute;left:73896;top:-84352;width:42144;height:189936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bcXYawgAAANsAAAAPAAAAZHJzL2Rvd25yZXYueG1sRE/LasJA&#10;FN0L/YfhFrrTSaRUmzqGIki6acBHS5e3mZsHzdyJmdGkf+8sBJeH816lo2nFhXrXWFYQzyIQxIXV&#10;DVcKjoftdAnCeWSNrWVS8E8O0vXDZIWJtgPv6LL3lQgh7BJUUHvfJVK6oiaDbmY74sCVtjfoA+wr&#10;qXscQrhp5TyKXqTBhkNDjR1tair+9mej4Cs+nL8zl//yT3laPH/6LC+rTKmnx/H9DYSn0d/FN/eH&#10;VvAa1ocv4QfI9RUAAP//AwBQSwECLQAUAAYACAAAACEA2+H2y+4AAACFAQAAEwAAAAAAAAAAAAAA&#10;AAAAAAAAW0NvbnRlbnRfVHlwZXNdLnhtbFBLAQItABQABgAIAAAAIQBa9CxbvwAAABUBAAALAAAA&#10;AAAAAAAAAAAAAB8BAABfcmVscy8ucmVsc1BLAQItABQABgAIAAAAIQCbcXYawgAAANsAAAAPAAAA&#10;AAAAAAAAAAAAAAcCAABkcnMvZG93bnJldi54bWxQSwUGAAAAAAMAAwC3AAAA9gIAAAAA&#10;" filled="f" stroked="f">
                        <v:textbox inset="0,0,0,0">
                          <w:txbxContent>
                            <w:p w14:paraId="09BA891D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3A1A5FFF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336A1E43" wp14:editId="0917AE3C">
                      <wp:extent cx="142810" cy="496507"/>
                      <wp:effectExtent l="0" t="0" r="0" b="0"/>
                      <wp:docPr id="37970" name="Group 37970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496507"/>
                                <a:chOff x="0" y="0"/>
                                <a:chExt cx="142810" cy="496507"/>
                              </a:xfrm>
                            </wpg:grpSpPr>
                            <wps:wsp>
                              <wps:cNvPr id="93" name="Rectangle 93"/>
                              <wps:cNvSpPr/>
                              <wps:spPr>
                                <a:xfrm rot="-5399999">
                                  <a:off x="-215235" y="91335"/>
                                  <a:ext cx="620408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08DADAB0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Peanuts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94" name="Rectangle 94"/>
                              <wps:cNvSpPr/>
                              <wps:spPr>
                                <a:xfrm rot="-5399999">
                                  <a:off x="73896" y="-84352"/>
                                  <a:ext cx="42144" cy="189936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74350AAA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336A1E43" id="Group 37970" o:spid="_x0000_s1044" style="width:11.25pt;height:39.1pt;mso-position-horizontal-relative:char;mso-position-vertical-relative:line" coordsize="142810,496507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t1MVbTQIAAFQGAAAOAAAAZHJzL2Uyb0RvYy54bWzElW1v2yAQx99P2ndAvE/8mDS24lTTukaT&#10;prVqtw9AMH6QMCAgsbtPv4PY7tpOk9ZJXV6QM+Djf7+7w9vLoePoxLRppShwtAwxYoLKshV1gb9/&#10;u15sMDKWiJJwKViBH5jBl7v377a9ylksG8lLphE4ESbvVYEba1UeBIY2rCNmKRUTsFhJ3RELj7oO&#10;Sk168N7xIA7DddBLXSotKTMGZq/Oi3jn/VcVo/amqgyziBcYtFk/aj8e3BjstiSvNVFNS0cZ5BUq&#10;OtIKOHR2dUUsQUfdvnDVtVRLIyu7pLILZFW1lPkYIJoofBbNXsuj8rHUeV+rGROgfcbp1W7p19Ne&#10;q3t1q4FEr2pg4Z9cLEOlO/cPKtHgkT3MyNhgEYXJKI03EYClsJRm61V4cUZKG+D+4i3afPrje8F0&#10;aPBESq+gOMxj/Obf4r9viGIeq8kh/luN2rLAWYKRIB3U6B1UDRE1ZwjmPBa/b4ZkcgO8JkJIS6iq&#10;xSrJ3M8XwQhsEUerOFlhBGyyKAHLV9uEbh2HaQjt4dBFmyxLPLoZAcmVNnbPZIecUWANsrx7cvpi&#10;LLiCrdMWJ4YLNwp53XJ+XnUzQHLS6yw7HAYfLiRtDO0gywdg0Ej94wY6ueKyL7AcLeyaGw53qxjx&#10;zwLYuz6aDD0Zh8nQln+UvtvOcj4craxar9cJOJ826oKkuqp7i+ymv8luOiGAKvjr7F4km2ztc7vY&#10;pMkqfprcNI5SOHLO7dotv1luoymw/51b38dwdfnYx2vW3Y2/PvtaePwY7H4CAAD//wMAUEsDBBQA&#10;BgAIAAAAIQCBGIGM2wAAAAMBAAAPAAAAZHJzL2Rvd25yZXYueG1sTI9Ba8JAEIXvhf6HZQq91U1S&#10;bCVmIyLqSQrVQvE2ZsckmJ0N2TWJ/95tL+1l4PEe732TLUbTiJ46V1tWEE8iEMSF1TWXCr4Om5cZ&#10;COeRNTaWScGNHCzyx4cMU20H/qR+70sRStilqKDyvk2ldEVFBt3EtsTBO9vOoA+yK6XucAjlppFJ&#10;FL1JgzWHhQpbWlVUXPZXo2A74LB8jdf97nJe3Y6H6cf3Lialnp/G5RyEp9H/heEHP6BDHphO9sra&#10;iUZBeMT/3uAlyRTEScH7LAGZZ/I/e34HAAD//wMAUEsBAi0AFAAGAAgAAAAhALaDOJL+AAAA4QEA&#10;ABMAAAAAAAAAAAAAAAAAAAAAAFtDb250ZW50X1R5cGVzXS54bWxQSwECLQAUAAYACAAAACEAOP0h&#10;/9YAAACUAQAACwAAAAAAAAAAAAAAAAAvAQAAX3JlbHMvLnJlbHNQSwECLQAUAAYACAAAACEALdTF&#10;W00CAABUBgAADgAAAAAAAAAAAAAAAAAuAgAAZHJzL2Uyb0RvYy54bWxQSwECLQAUAAYACAAAACEA&#10;gRiBjNsAAAADAQAADwAAAAAAAAAAAAAAAACnBAAAZHJzL2Rvd25yZXYueG1sUEsFBgAAAAAEAAQA&#10;8wAAAK8FAAAAAA==&#10;">
                      <v:rect id="Rectangle 93" o:spid="_x0000_s1045" style="position:absolute;left:-215235;top:91335;width:620408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ro+htxQAAANsAAAAPAAAAZHJzL2Rvd25yZXYueG1sRI9Pa8JA&#10;FMTvBb/D8oTe6sa21BqzESlIeqmgVvH4zL78wezbmF01/fbdQsHjMDO/YZJ5bxpxpc7VlhWMRxEI&#10;4tzqmksF39vl0zsI55E1NpZJwQ85mKeDhwRjbW+8puvGlyJA2MWooPK+jaV0eUUG3ci2xMErbGfQ&#10;B9mVUnd4C3DTyOcoepMGaw4LFbb0UVF+2lyMgt14e9lnbnXkQ3GevH75bFWUmVKPw34xA+Gp9/fw&#10;f/tTK5i+wN+X8ANk+gsAAP//AwBQSwECLQAUAAYACAAAACEA2+H2y+4AAACFAQAAEwAAAAAAAAAA&#10;AAAAAAAAAAAAW0NvbnRlbnRfVHlwZXNdLnhtbFBLAQItABQABgAIAAAAIQBa9CxbvwAAABUBAAAL&#10;AAAAAAAAAAAAAAAAAB8BAABfcmVscy8ucmVsc1BLAQItABQABgAIAAAAIQBro+htxQAAANsAAAAP&#10;AAAAAAAAAAAAAAAAAAcCAABkcnMvZG93bnJldi54bWxQSwUGAAAAAAMAAwC3AAAA+QIAAAAA&#10;" filled="f" stroked="f">
                        <v:textbox inset="0,0,0,0">
                          <w:txbxContent>
                            <w:p w14:paraId="08DADAB0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Peanuts</w:t>
                              </w:r>
                            </w:p>
                          </w:txbxContent>
                        </v:textbox>
                      </v:rect>
                      <v:rect id="Rectangle 94" o:spid="_x0000_s1046" style="position:absolute;left:73896;top:-84352;width:42144;height:189936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kSnAZxQAAANsAAAAPAAAAZHJzL2Rvd25yZXYueG1sRI9Pa8JA&#10;FMTvgt9heUJvurFIqzEbKYUSLwrVVnp8zb78wezbNLtq+u1dQfA4zMxvmGTVm0acqXO1ZQXTSQSC&#10;OLe65lLB1/5jPAfhPLLGxjIp+CcHq3Q4SDDW9sKfdN75UgQIuxgVVN63sZQur8igm9iWOHiF7Qz6&#10;ILtS6g4vAW4a+RxFL9JgzWGhwpbeK8qPu5NR8D3dnw6Z2/7yT/H3Otv4bFuUmVJPo/5tCcJT7x/h&#10;e3utFSxmcPsSfoBMrwAAAP//AwBQSwECLQAUAAYACAAAACEA2+H2y+4AAACFAQAAEwAAAAAAAAAA&#10;AAAAAAAAAAAAW0NvbnRlbnRfVHlwZXNdLnhtbFBLAQItABQABgAIAAAAIQBa9CxbvwAAABUBAAAL&#10;AAAAAAAAAAAAAAAAAB8BAABfcmVscy8ucmVsc1BLAQItABQABgAIAAAAIQDkSnAZxQAAANsAAAAP&#10;AAAAAAAAAAAAAAAAAAcCAABkcnMvZG93bnJldi54bWxQSwUGAAAAAAMAAwC3AAAA+QIAAAAA&#10;" filled="f" stroked="f">
                        <v:textbox inset="0,0,0,0">
                          <w:txbxContent>
                            <w:p w14:paraId="74350AAA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20E18564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6C83E89E" wp14:editId="1B7FF7C7">
                      <wp:extent cx="142810" cy="583376"/>
                      <wp:effectExtent l="0" t="0" r="0" b="0"/>
                      <wp:docPr id="38004" name="Group 38004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583376"/>
                                <a:chOff x="0" y="0"/>
                                <a:chExt cx="142810" cy="583376"/>
                              </a:xfrm>
                            </wpg:grpSpPr>
                            <wps:wsp>
                              <wps:cNvPr id="97" name="Rectangle 97"/>
                              <wps:cNvSpPr/>
                              <wps:spPr>
                                <a:xfrm rot="-5399999">
                                  <a:off x="-272017" y="121421"/>
                                  <a:ext cx="733972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09F7A064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Tree Nuts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98" name="Rectangle 98"/>
                              <wps:cNvSpPr/>
                              <wps:spPr>
                                <a:xfrm rot="-5399999">
                                  <a:off x="73896" y="-84352"/>
                                  <a:ext cx="42144" cy="189936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15C677BE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6C83E89E" id="Group 38004" o:spid="_x0000_s1047" style="width:11.25pt;height:45.95pt;mso-position-horizontal-relative:char;mso-position-vertical-relative:line" coordsize="1428,583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Wp45MTQIAAFUGAAAOAAAAZHJzL2Uyb0RvYy54bWzElW1v2yAQx99P2ndAvE8c20n8oDjVtK7R&#10;pGmt1u0DEIwfJBsQkNjZp9+BQ9o10qR1UpcX5Az4+N/v7vDmZuw7dGRKt4IXOJwvMGKcirLldYF/&#10;fL+bpRhpQ3hJOsFZgU9M45vt+3ebQeYsEo3oSqYQOOE6H2SBG2NkHgSaNqwnei4k47BYCdUTA4+q&#10;DkpFBvDed0G0WKyDQahSKkGZ1jB7Oy3irfNfVYya+6rSzKCuwKDNuFG5cW/HYLshea2IbFp6lkFe&#10;oaInLYdDL65uiSHooNorV31LldCiMnMq+kBUVUuZiwGiCRcvotkpcZAuljofannBBGhfcHq1W/r1&#10;uFPyUT4oIDHIGli4JxvLWKne/oNKNDpkpwsyNhpEYTJcRmkIYCksrdI4TtYTUtoA96u3aPPpj+8F&#10;/tDgNymDhOLQT/Hrf4v/sSGSOaw6h/gfFGrLAmcJRpz0UKPfoGoIrzuGYM5hcfsukHSugZcnhJSA&#10;qpqt4sz+XBGcgc2iBJIKboFNGAGpcGLj2SVxnCXRxC5Msyx2p10YkFwqbXZM9MgaBVagy/knxy/a&#10;gDDY6rdYNR23Ixd3bddNq3YGUHrB1jLjfnTxhpGPbS/KE0BohPp5D61cdWIosDhb2HY3HG5XMeo+&#10;c4BvG8kbyht7byjTfRSu3SY5Hw5GVK3TawVMp511QVZt2b1FeuEiukpv6hFAGfx1epM4zdYuubN0&#10;Ga8cTpL75EK2l8tnuXV98Wa5jX1g/zu3rpHh7nLFer5n7eX4/NnVwtPXYPsLAAD//wMAUEsDBBQA&#10;BgAIAAAAIQDpYgUN2wAAAAMBAAAPAAAAZHJzL2Rvd25yZXYueG1sTI9Ba8JAEIXvhf6HZQq91U1S&#10;LDVmIyLqSQrVQvE2ZsckmJ0N2TWJ/95tL+1l4PEe732TLUbTiJ46V1tWEE8iEMSF1TWXCr4Om5d3&#10;EM4ja2wsk4IbOVjkjw8ZptoO/En93pcilLBLUUHlfZtK6YqKDLqJbYmDd7adQR9kV0rd4RDKTSOT&#10;KHqTBmsOCxW2tKqouOyvRsF2wGH5Gq/73eW8uh0P04/vXUxKPT+NyzkIT6P/C8MPfkCHPDCd7JW1&#10;E42C8Ij/vcFLkimIk4JZPAOZZ/I/e34HAAD//wMAUEsBAi0AFAAGAAgAAAAhALaDOJL+AAAA4QEA&#10;ABMAAAAAAAAAAAAAAAAAAAAAAFtDb250ZW50X1R5cGVzXS54bWxQSwECLQAUAAYACAAAACEAOP0h&#10;/9YAAACUAQAACwAAAAAAAAAAAAAAAAAvAQAAX3JlbHMvLnJlbHNQSwECLQAUAAYACAAAACEAVqeO&#10;TE0CAABVBgAADgAAAAAAAAAAAAAAAAAuAgAAZHJzL2Uyb0RvYy54bWxQSwECLQAUAAYACAAAACEA&#10;6WIFDdsAAAADAQAADwAAAAAAAAAAAAAAAACnBAAAZHJzL2Rvd25yZXYueG1sUEsFBgAAAAAEAAQA&#10;8wAAAK8FAAAAAA==&#10;">
                      <v:rect id="Rectangle 97" o:spid="_x0000_s1048" style="position:absolute;left:-2719;top:1214;width:7338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UmO5uxAAAANsAAAAPAAAAZHJzL2Rvd25yZXYueG1sRI9LawJB&#10;EITvAf/D0EJucdYgUVdHEUE2lwg+8dju9D5wp2ezM+rm3zsBwWNRVV9R03lrKnGjxpWWFfR7EQji&#10;1OqScwX73epjBMJ5ZI2VZVLwRw7ms87bFGNt77yh29bnIkDYxaig8L6OpXRpQQZdz9bEwctsY9AH&#10;2eRSN3gPcFPJzyj6kgZLDgsF1rQsKL1sr0bBob+7HhO3PvMp+x0OfnyyzvJEqfduu5iA8NT6V/jZ&#10;/tYKxkP4/xJ+gJw9AAAA//8DAFBLAQItABQABgAIAAAAIQDb4fbL7gAAAIUBAAATAAAAAAAAAAAA&#10;AAAAAAAAAABbQ29udGVudF9UeXBlc10ueG1sUEsBAi0AFAAGAAgAAAAhAFr0LFu/AAAAFQEAAAsA&#10;AAAAAAAAAAAAAAAAHwEAAF9yZWxzLy5yZWxzUEsBAi0AFAAGAAgAAAAhABSY7m7EAAAA2wAAAA8A&#10;AAAAAAAAAAAAAAAABwIAAGRycy9kb3ducmV2LnhtbFBLBQYAAAAAAwADALcAAAD4AgAAAAA=&#10;" filled="f" stroked="f">
                        <v:textbox inset="0,0,0,0">
                          <w:txbxContent>
                            <w:p w14:paraId="09F7A064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Tree Nuts</w:t>
                              </w:r>
                            </w:p>
                          </w:txbxContent>
                        </v:textbox>
                      </v:rect>
                      <v:rect id="Rectangle 98" o:spid="_x0000_s1049" style="position:absolute;left:740;top:-844;width:420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lB3ocwgAAANsAAAAPAAAAZHJzL2Rvd25yZXYueG1sRE/LasJA&#10;FN0L/YfhFrrTSaRUmzqGIki6acBHS5e3mZsHzdyJmdGkf+8sBJeH816lo2nFhXrXWFYQzyIQxIXV&#10;DVcKjoftdAnCeWSNrWVS8E8O0vXDZIWJtgPv6LL3lQgh7BJUUHvfJVK6oiaDbmY74sCVtjfoA+wr&#10;qXscQrhp5TyKXqTBhkNDjR1tair+9mej4Cs+nL8zl//yT3laPH/6LC+rTKmnx/H9DYSn0d/FN/eH&#10;VvAaxoYv4QfI9RUAAP//AwBQSwECLQAUAAYACAAAACEA2+H2y+4AAACFAQAAEwAAAAAAAAAAAAAA&#10;AAAAAAAAW0NvbnRlbnRfVHlwZXNdLnhtbFBLAQItABQABgAIAAAAIQBa9CxbvwAAABUBAAALAAAA&#10;AAAAAAAAAAAAAB8BAABfcmVscy8ucmVsc1BLAQItABQABgAIAAAAIQBlB3ocwgAAANsAAAAPAAAA&#10;AAAAAAAAAAAAAAcCAABkcnMvZG93bnJldi54bWxQSwUGAAAAAAMAAwC3AAAA9gIAAAAA&#10;" filled="f" stroked="f">
                        <v:textbox inset="0,0,0,0">
                          <w:txbxContent>
                            <w:p w14:paraId="15C677BE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06C7194F" w14:textId="77777777" w:rsidR="004D23BD" w:rsidRPr="009576B8" w:rsidRDefault="009576B8">
            <w:pPr>
              <w:spacing w:after="0"/>
              <w:ind w:left="46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175142DF" wp14:editId="237F139F">
                      <wp:extent cx="142810" cy="475171"/>
                      <wp:effectExtent l="0" t="0" r="0" b="0"/>
                      <wp:docPr id="38027" name="Group 38027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475171"/>
                                <a:chOff x="0" y="0"/>
                                <a:chExt cx="142810" cy="475171"/>
                              </a:xfrm>
                            </wpg:grpSpPr>
                            <wps:wsp>
                              <wps:cNvPr id="101" name="Rectangle 101"/>
                              <wps:cNvSpPr/>
                              <wps:spPr>
                                <a:xfrm rot="-5399999">
                                  <a:off x="-200876" y="84357"/>
                                  <a:ext cx="591691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7E879CF1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Sesame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02" name="Rectangle 102"/>
                              <wps:cNvSpPr/>
                              <wps:spPr>
                                <a:xfrm rot="-5399999">
                                  <a:off x="73896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21F1B77B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175142DF" id="Group 38027" o:spid="_x0000_s1050" style="width:11.25pt;height:37.4pt;mso-position-horizontal-relative:char;mso-position-vertical-relative:line" coordsize="142810,47517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OwTJ+RwIAAFgGAAAOAAAAZHJzL2Uyb0RvYy54bWzElW1v2yAQx99P2ndAvE8cO05jW3GqaV2j&#10;SdNardsHIBg/SBgQkNjZp9+BQ7q106R10poX5Mzh43+/O/Dmeuw5OjJtOilKHM8XGDFBZdWJpsTf&#10;vt7OMoyMJaIiXApW4hMz+Hr79s1mUAVLZCt5xTSCIMIUgypxa60qosjQlvXEzKViApy11D2x8Kib&#10;qNJkgOg9j5LF4ioapK6UlpQZA7M3kxNvffy6ZtTe1bVhFvESgzbrR+3HvRuj7YYUjSaq7ehZBnmB&#10;ip50Aja9hLohlqCD7p6F6juqpZG1nVPZR7KuO8p8DpBNvHiSzU7Lg/K5NMXQqAsmQPuE04vD0s/H&#10;nVYP6l4DiUE1wMI/uVzGWvfuH1Si0SM7XZCx0SIKk3GaZDGApeBK16t4HU9IaQvcn71F2w9/fC8K&#10;m0a/SBkUNId5zN/8W/4PLVHMYzUF5H+vUVdBJosYI0F6aNIv0DZENJwhN+nB+JUXTKYwQCwwQlpC&#10;X81Wy9z9fBuckc2gRbP1FUZAJ0uXq/UEJ8Bb5fFVDrs6eHGW50vvv0AghdLG7pjskTNKrEGXD0+O&#10;n4wFXbA0LHFiuHCjkLcd55PXzQDLoNdZdtyPU8JpSG0vqxNQaKX+fgdnueZyKLE8W9gdb9jceTHi&#10;HwXQdycpGDoY+2Boy99Lf94mOe8OVtad1+sETLuddUFZXd/9l/omv6tvEiBAJ/x1fdfLLJ+qO3Pl&#10;9bFIEcqbJnGavlp1VyGx166uP8twffl2PV+17n78+dl3w+MHYfsDAAD//wMAUEsDBBQABgAIAAAA&#10;IQAePqIi3AAAAAMBAAAPAAAAZHJzL2Rvd25yZXYueG1sTI9Ba8JAEIXvBf/DMoXe6iZptZJmIyK2&#10;JymohdLbmB2TYHY2ZNck/vtue6mXgcd7vPdNthxNI3rqXG1ZQTyNQBAXVtdcKvg8vD0uQDiPrLGx&#10;TAqu5GCZT+4yTLUdeEf93pcilLBLUUHlfZtK6YqKDLqpbYmDd7KdQR9kV0rd4RDKTSOTKJpLgzWH&#10;hQpbWldUnPcXo+B9wGH1FG/67fm0vn4fZh9f25iUergfV68gPI3+Pwy/+AEd8sB0tBfWTjQKwiP+&#10;7wYvSWYgjgpenhcg80zesuc/AAAA//8DAFBLAQItABQABgAIAAAAIQC2gziS/gAAAOEBAAATAAAA&#10;AAAAAAAAAAAAAAAAAABbQ29udGVudF9UeXBlc10ueG1sUEsBAi0AFAAGAAgAAAAhADj9If/WAAAA&#10;lAEAAAsAAAAAAAAAAAAAAAAALwEAAF9yZWxzLy5yZWxzUEsBAi0AFAAGAAgAAAAhAI7BMn5HAgAA&#10;WAYAAA4AAAAAAAAAAAAAAAAALgIAAGRycy9lMm9Eb2MueG1sUEsBAi0AFAAGAAgAAAAhAB4+oiLc&#10;AAAAAwEAAA8AAAAAAAAAAAAAAAAAoQQAAGRycy9kb3ducmV2LnhtbFBLBQYAAAAABAAEAPMAAACq&#10;BQAAAAA=&#10;">
                      <v:rect id="Rectangle 101" o:spid="_x0000_s1051" style="position:absolute;left:-200876;top:84357;width:591691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X9gBNwwAAANwAAAAPAAAAZHJzL2Rvd25yZXYueG1sRE9La8JA&#10;EL4L/odlhN7MJlLaEl2DCJJeKlTb4nGanTxodjbNbjT+e7dQ8DYf33NW2WhacabeNZYVJFEMgriw&#10;uuFKwcdxN38B4TyyxtYyKbiSg2w9naww1fbC73Q++EqEEHYpKqi971IpXVGTQRfZjjhwpe0N+gD7&#10;SuoeLyHctHIRx0/SYMOhocaOtjUVP4fBKPhMjsNX7vbffCp/nx/ffL4vq1yph9m4WYLwNPq7+N/9&#10;qsP8OIG/Z8IFcn0DAAD//wMAUEsBAi0AFAAGAAgAAAAhANvh9svuAAAAhQEAABMAAAAAAAAAAAAA&#10;AAAAAAAAAFtDb250ZW50X1R5cGVzXS54bWxQSwECLQAUAAYACAAAACEAWvQsW78AAAAVAQAACwAA&#10;AAAAAAAAAAAAAAAfAQAAX3JlbHMvLnJlbHNQSwECLQAUAAYACAAAACEAV/YATcMAAADcAAAADwAA&#10;AAAAAAAAAAAAAAAHAgAAZHJzL2Rvd25yZXYueG1sUEsFBgAAAAADAAMAtwAAAPcCAAAAAA==&#10;" filled="f" stroked="f">
                        <v:textbox inset="0,0,0,0">
                          <w:txbxContent>
                            <w:p w14:paraId="7E879CF1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Sesame</w:t>
                              </w:r>
                            </w:p>
                          </w:txbxContent>
                        </v:textbox>
                      </v:rect>
                      <v:rect id="Rectangle 102" o:spid="_x0000_s1052" style="position:absolute;left:73896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nJJ46wgAAANwAAAAPAAAAZHJzL2Rvd25yZXYueG1sRE9Li8Iw&#10;EL4L/ocwgjdNFVmlGkUE6V5WUFfxODbTBzaTbhO1++83grC3+fies1i1phIPalxpWcFoGIEgTq0u&#10;OVfwfdwOZiCcR9ZYWSYFv+Rgtex2Fhhr++Q9PQ4+FyGEXYwKCu/rWEqXFmTQDW1NHLjMNgZ9gE0u&#10;dYPPEG4qOY6iD2mw5NBQYE2bgtLb4W4UnEbH+zlxuytfsp/p5MsnuyxPlOr32vUchKfW/4vf7k8d&#10;5kdjeD0TLpDLPwAAAP//AwBQSwECLQAUAAYACAAAACEA2+H2y+4AAACFAQAAEwAAAAAAAAAAAAAA&#10;AAAAAAAAW0NvbnRlbnRfVHlwZXNdLnhtbFBLAQItABQABgAIAAAAIQBa9CxbvwAAABUBAAALAAAA&#10;AAAAAAAAAAAAAB8BAABfcmVscy8ucmVsc1BLAQItABQABgAIAAAAIQCnJJ46wgAAANwAAAAPAAAA&#10;AAAAAAAAAAAAAAcCAABkcnMvZG93bnJldi54bWxQSwUGAAAAAAMAAwC3AAAA9gIAAAAA&#10;" filled="f" stroked="f">
                        <v:textbox inset="0,0,0,0">
                          <w:txbxContent>
                            <w:p w14:paraId="21F1B77B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1F22A638" w14:textId="77777777" w:rsidR="004D23BD" w:rsidRPr="009576B8" w:rsidRDefault="009576B8">
            <w:pPr>
              <w:spacing w:after="0"/>
              <w:ind w:left="46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5D206D7D" wp14:editId="40152D20">
                      <wp:extent cx="142810" cy="345631"/>
                      <wp:effectExtent l="0" t="0" r="0" b="0"/>
                      <wp:docPr id="38042" name="Group 38042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345631"/>
                                <a:chOff x="0" y="0"/>
                                <a:chExt cx="142810" cy="345631"/>
                              </a:xfrm>
                            </wpg:grpSpPr>
                            <wps:wsp>
                              <wps:cNvPr id="105" name="Rectangle 105"/>
                              <wps:cNvSpPr/>
                              <wps:spPr>
                                <a:xfrm rot="-5399999">
                                  <a:off x="-114258" y="41436"/>
                                  <a:ext cx="41845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3C70F01B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Lupin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06" name="Rectangle 106"/>
                              <wps:cNvSpPr/>
                              <wps:spPr>
                                <a:xfrm rot="-5399999">
                                  <a:off x="73897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55A24FD1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5D206D7D" id="Group 38042" o:spid="_x0000_s1053" style="width:11.25pt;height:27.2pt;mso-position-horizontal-relative:char;mso-position-vertical-relative:line" coordsize="142810,34563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kgy5RAIAAFgGAAAOAAAAZHJzL2Uyb0RvYy54bWzElW1v2yAQx99P2ndAvE8cx3bqWHGqaV2j&#10;SdNardsHIBg/SBgQkNjZp9+BY2dLp0nrpDUvyBnw8b/f3eHNbd9ydGTaNFLkOJwvMGKCyqIRVY6/&#10;fb2fpRgZS0RBuBQsxydm8O327ZtNpzK2lLXkBdMInAiTdSrHtbUqCwJDa9YSM5eKCVgspW6JhUdd&#10;BYUmHXhvebBcLFZBJ3WhtKTMGJi9Gxbx1vsvS0btQ1kaZhHPMWizftR+3Lsx2G5IVmmi6oaeZZAX&#10;qGhJI+DQydUdsQQddPPMVdtQLY0s7ZzKNpBl2VDmY4BowsVVNDstD8rHUmVdpSZMgPaK04vd0s/H&#10;nVZP6lEDiU5VwMI/uVj6UrfuH1Si3iM7TchYbxGFyTBepiGApbAUxckqCgektAbuz96i9Yc/vheM&#10;hwa/SOkUFIe5xG/+Lf6nmijmsZoM4n/UqCkgkkWCkSAtFOkXKBsiKs6Qm/Rg/M4Jk8kMEBsZIS2h&#10;rmZJtHY/XwZnZLMQ+CTQAkAnDuNoNcAZ4cVhGifxAC9M1+voxq1PEEimtLE7JlvkjBxr0OXdk+Mn&#10;Y4et4xYnhgs3CnnfcD6suhlgOep1lu33/RCwV+Om9rI4AYVa6u8P0Msll12O5dnCrr3hcLeKEf8o&#10;gL7rpNHQo7EfDW35e+n7bZDz7mBl2Xi9l9POuiCtru7+S35Xv8vvBAEq4a/zexOl6xuf3VkaR8ny&#10;Kr3LMH697PpauvB+vez6Xobry1f2+ap19+PPz74aLh+E7Q8AAAD//wMAUEsDBBQABgAIAAAAIQAE&#10;L68m2wAAAAMBAAAPAAAAZHJzL2Rvd25yZXYueG1sTI9BS8NAEIXvgv9hGcGb3SQ2IjGbUop6KgVb&#10;QbxNs9MkNDsbstsk/ffd9qKXgcd7vPdNvphMKwbqXWNZQTyLQBCXVjdcKfjefTy9gnAeWWNrmRSc&#10;ycGiuL/LMdN25C8atr4SoYRdhgpq77tMSlfWZNDNbEccvIPtDfog+0rqHsdQblqZRNGLNNhwWKix&#10;o1VN5XF7Mgo+RxyXz/H7sD4eVuffXbr5Wcek1OPDtHwD4Wnyf2G44gd0KALT3p5YO9EqCI/42w1e&#10;kqQg9grS+Rxkkcv/7MUFAAD//wMAUEsBAi0AFAAGAAgAAAAhALaDOJL+AAAA4QEAABMAAAAAAAAA&#10;AAAAAAAAAAAAAFtDb250ZW50X1R5cGVzXS54bWxQSwECLQAUAAYACAAAACEAOP0h/9YAAACUAQAA&#10;CwAAAAAAAAAAAAAAAAAvAQAAX3JlbHMvLnJlbHNQSwECLQAUAAYACAAAACEAPpIMuUQCAABYBgAA&#10;DgAAAAAAAAAAAAAAAAAuAgAAZHJzL2Uyb0RvYy54bWxQSwECLQAUAAYACAAAACEABC+vJtsAAAAD&#10;AQAADwAAAAAAAAAAAAAAAACeBAAAZHJzL2Rvd25yZXYueG1sUEsFBgAAAAAEAAQA8wAAAKYFAAAA&#10;AA==&#10;">
                      <v:rect id="Rectangle 105" o:spid="_x0000_s1054" style="position:absolute;left:-114258;top:41436;width:41845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ozQZOwgAAANwAAAAPAAAAZHJzL2Rvd25yZXYueG1sRE9LawIx&#10;EL4L/ocwgjfNWqyW1ShSkPWi4KOlx3Ez+8DNZN1E3f57IxR6m4/vOfNlaypxp8aVlhWMhhEI4tTq&#10;knMFp+N68AHCeWSNlWVS8EsOlotuZ46xtg/e0/3gcxFC2MWooPC+jqV0aUEG3dDWxIHLbGPQB9jk&#10;Ujf4COGmkm9RNJEGSw4NBdb0WVB6OdyMgq/R8faduN2Zf7LrdLz1yS7LE6X6vXY1A+Gp9f/iP/dG&#10;h/nRO7yeCRfIxRMAAP//AwBQSwECLQAUAAYACAAAACEA2+H2y+4AAACFAQAAEwAAAAAAAAAAAAAA&#10;AAAAAAAAW0NvbnRlbnRfVHlwZXNdLnhtbFBLAQItABQABgAIAAAAIQBa9CxbvwAAABUBAAALAAAA&#10;AAAAAAAAAAAAAB8BAABfcmVscy8ucmVsc1BLAQItABQABgAIAAAAIQAozQZOwgAAANwAAAAPAAAA&#10;AAAAAAAAAAAAAAcCAABkcnMvZG93bnJldi54bWxQSwUGAAAAAAMAAwC3AAAA9gIAAAAA&#10;" filled="f" stroked="f">
                        <v:textbox inset="0,0,0,0">
                          <w:txbxContent>
                            <w:p w14:paraId="3C70F01B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Lupin</w:t>
                              </w:r>
                            </w:p>
                          </w:txbxContent>
                        </v:textbox>
                      </v:rect>
                      <v:rect id="Rectangle 106" o:spid="_x0000_s1055" style="position:absolute;left:73897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YH5g5wgAAANwAAAAPAAAAZHJzL2Rvd25yZXYueG1sRE9Li8Iw&#10;EL4v+B/CCN7WVFl0qUZZBOleFHyseByb6YNtJrWJWv+9EQRv8/E9ZzpvTSWu1LjSsoJBPwJBnFpd&#10;cq5gv1t+foNwHlljZZkU3MnBfNb5mGKs7Y03dN36XIQQdjEqKLyvYyldWpBB17c1ceAy2xj0ATa5&#10;1A3eQrip5DCKRtJgyaGhwJoWBaX/24tR8DfYXQ6JW5/4mJ3HXyufrLM8UarXbX8mIDy1/i1+uX91&#10;mB+N4PlMuEDOHgAAAP//AwBQSwECLQAUAAYACAAAACEA2+H2y+4AAACFAQAAEwAAAAAAAAAAAAAA&#10;AAAAAAAAW0NvbnRlbnRfVHlwZXNdLnhtbFBLAQItABQABgAIAAAAIQBa9CxbvwAAABUBAAALAAAA&#10;AAAAAAAAAAAAAB8BAABfcmVscy8ucmVsc1BLAQItABQABgAIAAAAIQDYH5g5wgAAANwAAAAPAAAA&#10;AAAAAAAAAAAAAAcCAABkcnMvZG93bnJldi54bWxQSwUGAAAAAAMAAwC3AAAA9gIAAAAA&#10;" filled="f" stroked="f">
                        <v:textbox inset="0,0,0,0">
                          <w:txbxContent>
                            <w:p w14:paraId="55A24FD1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49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0F4F86DE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077100DE" wp14:editId="153AE8C4">
                      <wp:extent cx="142810" cy="289243"/>
                      <wp:effectExtent l="0" t="0" r="0" b="0"/>
                      <wp:docPr id="38084" name="Group 38084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289243"/>
                                <a:chOff x="0" y="0"/>
                                <a:chExt cx="142810" cy="289243"/>
                              </a:xfrm>
                            </wpg:grpSpPr>
                            <wps:wsp>
                              <wps:cNvPr id="109" name="Rectangle 109"/>
                              <wps:cNvSpPr/>
                              <wps:spPr>
                                <a:xfrm rot="-5399999">
                                  <a:off x="-77335" y="21971"/>
                                  <a:ext cx="344609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0A077AA1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Milk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10" name="Rectangle 110"/>
                              <wps:cNvSpPr/>
                              <wps:spPr>
                                <a:xfrm rot="-5399999">
                                  <a:off x="73896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5A6D9F8C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077100DE" id="Group 38084" o:spid="_x0000_s1056" style="width:11.25pt;height:22.8pt;mso-position-horizontal-relative:char;mso-position-vertical-relative:line" coordsize="142810,28924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RShSmQgIAAFcGAAAOAAAAZHJzL2Uyb0RvYy54bWzEld1u2yAUx+8n7R0Q94njjyS2Faea1jWa&#10;NK3Vuj0AwfhDwoCAxMmefgccu2sj7aKV1lyQYw4+/M/vHPDm5tRxdGTatFIUOJwvMGKCyrIVdYF/&#10;/bybpRgZS0RJuBSswGdm8M3244dNr3IWyUbykmkEQYTJe1XgxlqVB4GhDeuImUvFBDgrqTti4VHX&#10;QalJD9E7HkSLxSropS6VlpQZA7O3gxNvffyqYtTeV5VhFvECgzbrR+3HvRuD7YbktSaqaelFBnmF&#10;io60AjadQt0SS9BBt1ehupZqaWRl51R2gayqljKfA2QTLl5ks9PyoHwudd7XasIEaF9wenVY+v24&#10;0+pRPWgg0asaWPgnl8up0p37B5Xo5JGdJ2TsZBGFyTCJ0hDAUnBFaRYl8YCUNsD96i3afPnne8G4&#10;afBMSq+gOcxT/uZt+T82RDGP1eSQ/4NGbQmZLDKMBOmgSX9A2xBRc4bcpAfjV06YTG6A2MgIaQl9&#10;NVvGmfv5Nrggm63XcbzEyMEJs3U4sBnZxUmycps6dmGaZfHa+ScGJFfa2B2THXJGgTXI8tHJ8Zux&#10;w9JxidPChRuFvGs5H7xuBlCOcp1lT/vTkG86ZraX5RkgNFL/voejXHHZF1heLOxON2zuvBjxrwLg&#10;u4M0Gno09qOhLf8s/XEb5Hw6WFm1Xq8TMOx20QVVdW33P8rruvSqvDD5hvKu4zRb+erO0iReRs/L&#10;m0Rhkrxbdae+fe/q+qMMt5fv7MtN667Hv599Nzx9D7Z/AAAA//8DAFBLAwQUAAYACAAAACEALZGm&#10;qNsAAAADAQAADwAAAGRycy9kb3ducmV2LnhtbEyPQUvDQBCF74L/YRnBm90kNkViNqUU9VQKtoJ4&#10;m2anSWh2NmS3Sfrvu/Wil4HHe7z3Tb6cTCsG6l1jWUE8i0AQl1Y3XCn42r8/vYBwHllja5kUXMjB&#10;sri/yzHTduRPGna+EqGEXYYKau+7TEpX1mTQzWxHHLyj7Q36IPtK6h7HUG5amUTRQhpsOCzU2NG6&#10;pvK0OxsFHyOOq+f4bdicjuvLzz7dfm9iUurxYVq9gvA0+b8w3PADOhSB6WDPrJ1oFYRH/O8NXpKk&#10;IA4K5ukCZJHL/+zFFQAA//8DAFBLAQItABQABgAIAAAAIQC2gziS/gAAAOEBAAATAAAAAAAAAAAA&#10;AAAAAAAAAABbQ29udGVudF9UeXBlc10ueG1sUEsBAi0AFAAGAAgAAAAhADj9If/WAAAAlAEAAAsA&#10;AAAAAAAAAAAAAAAALwEAAF9yZWxzLy5yZWxzUEsBAi0AFAAGAAgAAAAhABFKFKZCAgAAVwYAAA4A&#10;AAAAAAAAAAAAAAAALgIAAGRycy9lMm9Eb2MueG1sUEsBAi0AFAAGAAgAAAAhAC2RpqjbAAAAAwEA&#10;AA8AAAAAAAAAAAAAAAAAnAQAAGRycy9kb3ducmV2LnhtbFBLBQYAAAAABAAEAPMAAACkBQAAAAA=&#10;">
                      <v:rect id="Rectangle 109" o:spid="_x0000_s1057" style="position:absolute;left:-77335;top:21971;width:344609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gAxLwgAAANwAAAAPAAAAZHJzL2Rvd25yZXYueG1sRE9LawIx&#10;EL4L/ocwgjfNWqTa1ShSkPWi4KOlx3Ez+8DNZN1E3f57IxR6m4/vOfNlaypxp8aVlhWMhhEI4tTq&#10;knMFp+N6MAXhPLLGyjIp+CUHy0W3M8dY2wfv6X7wuQgh7GJUUHhfx1K6tCCDbmhr4sBltjHoA2xy&#10;qRt8hHBTybcoepcGSw4NBdb0WVB6OdyMgq/R8faduN2Zf7LrZLz1yS7LE6X6vXY1A+Gp9f/iP/dG&#10;h/nRB7yeCRfIxRMAAP//AwBQSwECLQAUAAYACAAAACEA2+H2y+4AAACFAQAAEwAAAAAAAAAAAAAA&#10;AAAAAAAAW0NvbnRlbnRfVHlwZXNdLnhtbFBLAQItABQABgAIAAAAIQBa9CxbvwAAABUBAAALAAAA&#10;AAAAAAAAAAAAAB8BAABfcmVscy8ucmVsc1BLAQItABQABgAIAAAAIQCpgAxLwgAAANwAAAAPAAAA&#10;AAAAAAAAAAAAAAcCAABkcnMvZG93bnJldi54bWxQSwUGAAAAAAMAAwC3AAAA9gIAAAAA&#10;" filled="f" stroked="f">
                        <v:textbox inset="0,0,0,0">
                          <w:txbxContent>
                            <w:p w14:paraId="0A077AA1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Milk</w:t>
                              </w:r>
                            </w:p>
                          </w:txbxContent>
                        </v:textbox>
                      </v:rect>
                      <v:rect id="Rectangle 110" o:spid="_x0000_s1058" style="position:absolute;left:73896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9YzMLxgAAANwAAAAPAAAAZHJzL2Rvd25yZXYueG1sRI9Pa8JA&#10;EMXvBb/DMoK3uokUW1JXKYKkF4WqLT1Os5M/NDsbs6vGb985FLzN8N6895vFanCtulAfGs8G0mkC&#10;irjwtuHKwPGweXwBFSKyxdYzGbhRgNVy9LDAzPorf9BlHyslIRwyNFDH2GVah6Imh2HqO2LRSt87&#10;jLL2lbY9XiXctXqWJHPtsGFpqLGjdU3F7/7sDHymh/NXHnY//F2enp+2Md+VVW7MZDy8vYKKNMS7&#10;+f/63Qp+KvjyjEygl38AAAD//wMAUEsBAi0AFAAGAAgAAAAhANvh9svuAAAAhQEAABMAAAAAAAAA&#10;AAAAAAAAAAAAAFtDb250ZW50X1R5cGVzXS54bWxQSwECLQAUAAYACAAAACEAWvQsW78AAAAVAQAA&#10;CwAAAAAAAAAAAAAAAAAfAQAAX3JlbHMvLnJlbHNQSwECLQAUAAYACAAAACEAvWMzC8YAAADcAAAA&#10;DwAAAAAAAAAAAAAAAAAHAgAAZHJzL2Rvd25yZXYueG1sUEsFBgAAAAADAAMAtwAAAPoCAAAAAA==&#10;" filled="f" stroked="f">
                        <v:textbox inset="0,0,0,0">
                          <w:txbxContent>
                            <w:p w14:paraId="5A6D9F8C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78F5A1ED" w14:textId="77777777" w:rsidR="004D23BD" w:rsidRPr="009576B8" w:rsidRDefault="009576B8">
            <w:pPr>
              <w:spacing w:after="0"/>
              <w:ind w:left="47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10006FD0" wp14:editId="7BCE3269">
                      <wp:extent cx="142810" cy="299912"/>
                      <wp:effectExtent l="0" t="0" r="0" b="0"/>
                      <wp:docPr id="38090" name="Group 38090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299912"/>
                                <a:chOff x="0" y="0"/>
                                <a:chExt cx="142810" cy="299912"/>
                              </a:xfrm>
                            </wpg:grpSpPr>
                            <wps:wsp>
                              <wps:cNvPr id="113" name="Rectangle 113"/>
                              <wps:cNvSpPr/>
                              <wps:spPr>
                                <a:xfrm rot="-5399999">
                                  <a:off x="-84514" y="25459"/>
                                  <a:ext cx="358967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0D108C2D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Eggs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14" name="Rectangle 114"/>
                              <wps:cNvSpPr/>
                              <wps:spPr>
                                <a:xfrm rot="-5399999">
                                  <a:off x="73896" y="-84352"/>
                                  <a:ext cx="42143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400658B7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10006FD0" id="Group 38090" o:spid="_x0000_s1059" style="width:11.25pt;height:23.6pt;mso-position-horizontal-relative:char;mso-position-vertical-relative:line" coordsize="142810,29991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rMJcFRAIAAFcGAAAOAAAAZHJzL2Uyb0RvYy54bWzEld1u2yAUx+8n7R0Q94njrya24lTTukaT&#10;prVqtwcgGH9IGBCQONnT74DtZGukXbTSekOAgw/n/zvnkPXtsePowLRppShwOF9gxASVZSvqAv/8&#10;cT9bYWQsESXhUrACn5jBt5uPH9a9ylkkG8lLphE4ESbvVYEba1UeBIY2rCNmLhUTYKyk7oiFpa6D&#10;UpMevHc8iBaLm6CXulRaUmYM7N4NRrzx/quKUftQVYZZxAsMsVk/aj/u3Bhs1iSvNVFNS8cwyCui&#10;6Egr4NKzqztiCdrr9spV11ItjazsnMoukFXVUuY1gJpw8ULNVsu98lrqvK/VGROgfcHp1W7p98NW&#10;q2f1qIFEr2pg4VdOy7HSnfuFKNHRIzudkbGjRRQ2wyRahQCWginKsiyMBqS0Ae5XX9Hmyz+/C6ZL&#10;g79C6RUUh7noN2/T/9wQxTxWk4P+R43aEpSEMUaCdFCkT1A2RNScIbfpwfiTZ0wmN0BsYoS0hLqa&#10;pTHozzJfBiOy2SpJwwQjBydN0mxgM7GL01V2sxzYhassi5fOfmZAcqWN3TLZITcpsIawvHdy+Gbs&#10;cHQ64mLhwo1C3recD1a3AyincN3MHndHrzfyxe+2drI8AYRG6l8P0MoVl32B5TjDrrvhcmfFiH8V&#10;AN810jTR02Q3TbTln6VvtyGcT3srq9bHe7ltjAuy6sruv6QX8nCd3uQt6V3GkECfXUh0nI6lP6U3&#10;icIESsp1xjtkN5yEvXd2fSvD6+Ure3xp3fP459pXw+X/YPMbAAD//wMAUEsDBBQABgAIAAAAIQBD&#10;6gCL3AAAAAMBAAAPAAAAZHJzL2Rvd25yZXYueG1sTI9Ba8JAEIXvhf6HZQre6iaxWkmzEZG2JylU&#10;heJtzI5JMDsbsmsS/323vbSXgcd7vPdNthpNI3rqXG1ZQTyNQBAXVtdcKjjs3x6XIJxH1thYJgU3&#10;crDK7+8yTLUd+JP6nS9FKGGXooLK+zaV0hUVGXRT2xIH72w7gz7IrpS6wyGUm0YmUbSQBmsOCxW2&#10;tKmouOyuRsH7gMN6Fr/228t5czvu5x9f25iUmjyM6xcQnkb/F4Yf/IAOeWA62StrJxoF4RH/e4OX&#10;JHMQJwVPzwnIPJP/2fNvAAAA//8DAFBLAQItABQABgAIAAAAIQC2gziS/gAAAOEBAAATAAAAAAAA&#10;AAAAAAAAAAAAAABbQ29udGVudF9UeXBlc10ueG1sUEsBAi0AFAAGAAgAAAAhADj9If/WAAAAlAEA&#10;AAsAAAAAAAAAAAAAAAAALwEAAF9yZWxzLy5yZWxzUEsBAi0AFAAGAAgAAAAhAOswlwVEAgAAVwYA&#10;AA4AAAAAAAAAAAAAAAAALgIAAGRycy9lMm9Eb2MueG1sUEsBAi0AFAAGAAgAAAAhAEPqAIvcAAAA&#10;AwEAAA8AAAAAAAAAAAAAAAAAngQAAGRycy9kb3ducmV2LnhtbFBLBQYAAAAABAAEAPMAAACnBQAA&#10;AAA=&#10;">
                      <v:rect id="Rectangle 113" o:spid="_x0000_s1060" style="position:absolute;left:-84514;top:25459;width:358967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Nsa18wwAAANwAAAAPAAAAZHJzL2Rvd25yZXYueG1sRE9La8JA&#10;EL4X+h+WKXirm6hYia5SBEkvFdQqHsfs5EGzszG7avz33YLgbT6+58wWnanFlVpXWVYQ9yMQxJnV&#10;FRcKfnar9wkI55E11pZJwZ0cLOavLzNMtL3xhq5bX4gQwi5BBaX3TSKly0oy6Pq2IQ5cbluDPsC2&#10;kLrFWwg3tRxE0VgarDg0lNjQsqTsd3sxCvbx7nJI3frEx/z8Mfr26TovUqV6b93nFISnzj/FD/eX&#10;DvPjIfw/Ey6Q8z8AAAD//wMAUEsBAi0AFAAGAAgAAAAhANvh9svuAAAAhQEAABMAAAAAAAAAAAAA&#10;AAAAAAAAAFtDb250ZW50X1R5cGVzXS54bWxQSwECLQAUAAYACAAAACEAWvQsW78AAAAVAQAACwAA&#10;AAAAAAAAAAAAAAAfAQAAX3JlbHMvLnJlbHNQSwECLQAUAAYACAAAACEATbGtfMMAAADcAAAADwAA&#10;AAAAAAAAAAAAAAAHAgAAZHJzL2Rvd25yZXYueG1sUEsFBgAAAAADAAMAtwAAAPcCAAAAAA==&#10;" filled="f" stroked="f">
                        <v:textbox inset="0,0,0,0">
                          <w:txbxContent>
                            <w:p w14:paraId="0D108C2D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Eggs</w:t>
                              </w:r>
                            </w:p>
                          </w:txbxContent>
                        </v:textbox>
                      </v:rect>
                      <v:rect id="Rectangle 114" o:spid="_x0000_s1061" style="position:absolute;left:73896;top:-84352;width:42143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WDUIwwAAANwAAAAPAAAAZHJzL2Rvd25yZXYueG1sRE9La8JA&#10;EL4X+h+WKfTWbCKiJboJpVDSi0LVlh7H7ORBs7Mxu2r8925B8DYf33OW+Wg6caLBtZYVJFEMgri0&#10;uuVawW778fIKwnlkjZ1lUnAhB3n2+LDEVNszf9Fp42sRQtilqKDxvk+ldGVDBl1ke+LAVXYw6AMc&#10;aqkHPIdw08lJHM+kwZZDQ4M9vTdU/m2ORsF3sj3+FG6959/qMJ+ufLGu6kKp56fxbQHC0+jv4pv7&#10;U4f5yRT+nwkXyOwKAAD//wMAUEsBAi0AFAAGAAgAAAAhANvh9svuAAAAhQEAABMAAAAAAAAAAAAA&#10;AAAAAAAAAFtDb250ZW50X1R5cGVzXS54bWxQSwECLQAUAAYACAAAACEAWvQsW78AAAAVAQAACwAA&#10;AAAAAAAAAAAAAAAfAQAAX3JlbHMvLnJlbHNQSwECLQAUAAYACAAAACEAwlg1CMMAAADcAAAADwAA&#10;AAAAAAAAAAAAAAAHAgAAZHJzL2Rvd25yZXYueG1sUEsFBgAAAAADAAMAtwAAAPcCAAAAAA==&#10;" filled="f" stroked="f">
                        <v:textbox inset="0,0,0,0">
                          <w:txbxContent>
                            <w:p w14:paraId="400658B7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0251F28B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3070DAA9" wp14:editId="74814A40">
                      <wp:extent cx="142810" cy="557467"/>
                      <wp:effectExtent l="0" t="0" r="0" b="0"/>
                      <wp:docPr id="38104" name="Group 38104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557467"/>
                                <a:chOff x="0" y="0"/>
                                <a:chExt cx="142810" cy="557467"/>
                              </a:xfrm>
                            </wpg:grpSpPr>
                            <wps:wsp>
                              <wps:cNvPr id="117" name="Rectangle 117"/>
                              <wps:cNvSpPr/>
                              <wps:spPr>
                                <a:xfrm rot="-5399999">
                                  <a:off x="-255887" y="111643"/>
                                  <a:ext cx="701712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0DC15098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Sulphites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18" name="Rectangle 118"/>
                              <wps:cNvSpPr/>
                              <wps:spPr>
                                <a:xfrm rot="-5399999">
                                  <a:off x="73897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7331DB7A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3070DAA9" id="Group 38104" o:spid="_x0000_s1062" style="width:11.25pt;height:43.9pt;mso-position-horizontal-relative:char;mso-position-vertical-relative:line" coordsize="1428,557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rhYVETAIAAFkGAAAOAAAAZHJzL2Uyb0RvYy54bWzEld1q2zAUx+8Heweh+8SxY9eOiVPGuobB&#10;WEu7PYAiyx8gS0JSYmdPvyM5TrYGButg9YV89OGj//mdI3l9O3QcHZg2rRQFDucLjJigsmxFXeDv&#10;3+5nGUbGElESLgUr8JEZfLt5/27dq5xFspG8ZBqBE2HyXhW4sVblQWBowzpi5lIxAZOV1B2x0NV1&#10;UGrSg/eOB9FicRP0UpdKS8qMgdG7cRJvvP+qYtQ+VJVhFvECgzbrW+3bnWuDzZrktSaqaelJBnmF&#10;io60AjY9u7ojlqC9bq9cdS3V0sjKzqnsAllVLWU+BogmXLyIZqvlXvlY6ryv1RkToH3B6dVu6dfD&#10;Vqtn9aiBRK9qYOF7Lpah0p17g0o0eGTHMzI2WERhMIyjLASwFKaSJI1v0hEpbYD71Ve0+fTH74Jp&#10;0+A3Kb2C4jCX+M2/xf/cEMU8VpND/I8atSVEEqYYCdJBkT5B2RBRc4bcoAfjV54xmdwAsYkR0hLq&#10;apYsV+7xZXBCNouSJMvAL9AJw/AmXo50JnrpIkzDaKQXZqvV0u92pkBypY3dMtkhZxRYgzDvnxy+&#10;GAvCYOm0xKnhwrVC3recj7NuBGBOgp1lh93gI46iKbadLI+AoZH6xwMc5orLvsDyZGF3vmFzN4sR&#10;/ywAvztKk6EnYzcZ2vKP0h+4Uc6HvZVV6/U6AeNuJ12QV1d4/yXBcBddJzibIEAp/HWC02W2GtM7&#10;y+Jl4oGSfEpvHIVx/GbZ9bV24f122fWHGe4vX66nu9ZdkL/2fTVc/gibnwAAAP//AwBQSwMEFAAG&#10;AAgAAAAhAPr8HsHbAAAAAwEAAA8AAABkcnMvZG93bnJldi54bWxMj0FLw0AQhe+C/2EZoTe7SUo1&#10;xGxKKdpTEWwF8TbNTpPQ7GzIbpP033f1opeBx3u8902+mkwrBupdY1lBPI9AEJdWN1wp+Dy8PaYg&#10;nEfW2FomBVdysCru73LMtB35g4a9r0QoYZehgtr7LpPSlTUZdHPbEQfvZHuDPsi+krrHMZSbViZR&#10;9CQNNhwWauxoU1N53l+Mgu2I43oRvw6782lz/T4s3792MSk1e5jWLyA8Tf4vDD/4AR2KwHS0F9ZO&#10;tArCI/73Bi9JliCOCtLnFGSRy//sxQ0AAP//AwBQSwECLQAUAAYACAAAACEAtoM4kv4AAADhAQAA&#10;EwAAAAAAAAAAAAAAAAAAAAAAW0NvbnRlbnRfVHlwZXNdLnhtbFBLAQItABQABgAIAAAAIQA4/SH/&#10;1gAAAJQBAAALAAAAAAAAAAAAAAAAAC8BAABfcmVscy8ucmVsc1BLAQItABQABgAIAAAAIQArhYVE&#10;TAIAAFkGAAAOAAAAAAAAAAAAAAAAAC4CAABkcnMvZTJvRG9jLnhtbFBLAQItABQABgAIAAAAIQD6&#10;/B7B2wAAAAMBAAAPAAAAAAAAAAAAAAAAAKYEAABkcnMvZG93bnJldi54bWxQSwUGAAAAAAQABADz&#10;AAAArgUAAAAA&#10;">
                      <v:rect id="Rectangle 117" o:spid="_x0000_s1063" style="position:absolute;left:-2558;top:1116;width:7016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yiqt/wwAAANwAAAAPAAAAZHJzL2Rvd25yZXYueG1sRE9La8JA&#10;EL4X/A/LCL01m5RSS3QTRJD0UqFqS49jdvLA7GyaXTX9911B8DYf33MW+Wg6cabBtZYVJFEMgri0&#10;uuVawX63fnoD4Tyyxs4yKfgjB3k2eVhgqu2FP+m89bUIIexSVNB436dSurIhgy6yPXHgKjsY9AEO&#10;tdQDXkK46eRzHL9Kgy2HhgZ7WjVUHrcno+Ar2Z2+C7c58E/1O3v58MWmqgulHqfjcg7C0+jv4pv7&#10;XYf5yQyuz4QLZPYPAAD//wMAUEsBAi0AFAAGAAgAAAAhANvh9svuAAAAhQEAABMAAAAAAAAAAAAA&#10;AAAAAAAAAFtDb250ZW50X1R5cGVzXS54bWxQSwECLQAUAAYACAAAACEAWvQsW78AAAAVAQAACwAA&#10;AAAAAAAAAAAAAAAfAQAAX3JlbHMvLnJlbHNQSwECLQAUAAYACAAAACEAMoqrf8MAAADcAAAADwAA&#10;AAAAAAAAAAAAAAAHAgAAZHJzL2Rvd25yZXYueG1sUEsFBgAAAAADAAMAtwAAAPcCAAAAAA==&#10;" filled="f" stroked="f">
                        <v:textbox inset="0,0,0,0">
                          <w:txbxContent>
                            <w:p w14:paraId="0DC15098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Sulphites</w:t>
                              </w:r>
                            </w:p>
                          </w:txbxContent>
                        </v:textbox>
                      </v:rect>
                      <v:rect id="Rectangle 118" o:spid="_x0000_s1064" style="position:absolute;left:740;top:-844;width:420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DFT8NxgAAANwAAAAPAAAAZHJzL2Rvd25yZXYueG1sRI9Pa8JA&#10;EMXvBb/DMoK3uokUW1JXKYKkF4WqLT1Os5M/NDsbs6vGb985FLzN8N6895vFanCtulAfGs8G0mkC&#10;irjwtuHKwPGweXwBFSKyxdYzGbhRgNVy9LDAzPorf9BlHyslIRwyNFDH2GVah6Imh2HqO2LRSt87&#10;jLL2lbY9XiXctXqWJHPtsGFpqLGjdU3F7/7sDHymh/NXHnY//F2enp+2Md+VVW7MZDy8vYKKNMS7&#10;+f/63Qp+KrTyjEygl38AAAD//wMAUEsBAi0AFAAGAAgAAAAhANvh9svuAAAAhQEAABMAAAAAAAAA&#10;AAAAAAAAAAAAAFtDb250ZW50X1R5cGVzXS54bWxQSwECLQAUAAYACAAAACEAWvQsW78AAAAVAQAA&#10;CwAAAAAAAAAAAAAAAAAfAQAAX3JlbHMvLnJlbHNQSwECLQAUAAYACAAAACEAQxU/DcYAAADcAAAA&#10;DwAAAAAAAAAAAAAAAAAHAgAAZHJzL2Rvd25yZXYueG1sUEsFBgAAAAADAAMAtwAAAPoCAAAAAA==&#10;" filled="f" stroked="f">
                        <v:textbox inset="0,0,0,0">
                          <w:txbxContent>
                            <w:p w14:paraId="7331DB7A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1CD27246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1F0A76AF" wp14:editId="6F77CDBF">
                      <wp:extent cx="142810" cy="391351"/>
                      <wp:effectExtent l="0" t="0" r="0" b="0"/>
                      <wp:docPr id="38119" name="Group 38119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391351"/>
                                <a:chOff x="0" y="0"/>
                                <a:chExt cx="142810" cy="391351"/>
                              </a:xfrm>
                            </wpg:grpSpPr>
                            <wps:wsp>
                              <wps:cNvPr id="121" name="Rectangle 121"/>
                              <wps:cNvSpPr/>
                              <wps:spPr>
                                <a:xfrm rot="-5399999">
                                  <a:off x="-145306" y="56107"/>
                                  <a:ext cx="480551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3C674B04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Celery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22" name="Rectangle 122"/>
                              <wps:cNvSpPr/>
                              <wps:spPr>
                                <a:xfrm rot="-5399999">
                                  <a:off x="73896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119163EA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1F0A76AF" id="Group 38119" o:spid="_x0000_s1065" style="width:11.25pt;height:30.8pt;mso-position-horizontal-relative:char;mso-position-vertical-relative:line" coordsize="142810,39135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sU6GRwIAAFgGAAAOAAAAZHJzL2Uyb0RvYy54bWzElW1v2yAQx99P2ndAvE/8nDpWnGpa12jS&#10;tFbr9gEIxg8SBgQkTvbpd+DY3dpp0jppzQty5vDxv98deHN96jk6Mm06KUocLUOMmKCy6kRT4m9f&#10;bxc5RsYSUREuBSvxmRl8vX37ZjOogsWylbxiGkEQYYpBlbi1VhVBYGjLemKWUjEBzlrqnlh41E1Q&#10;aTJA9J4HcRiugkHqSmlJmTEwezM68dbHr2tG7V1dG2YRLzFos37Ufty7MdhuSNFootqOXmSQF6jo&#10;SSdg0znUDbEEHXT3LFTfUS2NrO2Syj6Qdd1R5nOAbKLwSTY7LQ/K59IUQ6NmTID2CacXh6Wfjzut&#10;HtS9BhKDaoCFf3K5nGrdu39QiU4e2XlGxk4WUZiM0jiPACwFV7KOkiwakdIWuD97i7Yf/vheMG0a&#10;/CJlUNAc5jF/82/5P7REMY/VFJD/vUZdBZnEEUaC9NCkX6BtiGg4Q27Sg/ErZ0ymMEBsYoS0hL5a&#10;ZMna/XwbXJAtojRLwhVGQCdbReHVCGeCl+ZhBsA8vChfrxPvnyGQQmljd0z2yBkl1qDLhyfHT8aC&#10;Llg6LXFiuHCjkLcd56PXzQDLSa+z7Gl/8gnH6ZTaXlZnoNBK/f0OznLN5VBiebGwO96wufNixD8K&#10;oO9O0mToydhPhrb8vfTnbZTz7mBl3Xm9TsC420UXlNX13X+pb/y7+sYTBOiEv67vVZKvx+ou8jTJ&#10;fCxSzOWNozR9tepmU2KvXV1/luH68u16uWrd/fjzs++Gxw/C9gcAAAD//wMAUEsDBBQABgAIAAAA&#10;IQAJe48C2wAAAAMBAAAPAAAAZHJzL2Rvd25yZXYueG1sTI9Ba8JAEIXvhf6HZQre6iYRQ0mzEZG2&#10;JxGqhdLbmB2TYHY2ZNck/nu3vdTLwOM93vsmX02mFQP1rrGsIJ5HIIhLqxuuFHwd3p9fQDiPrLG1&#10;TAqu5GBVPD7kmGk78icNe1+JUMIuQwW1910mpStrMujmtiMO3sn2Bn2QfSV1j2MoN61MoiiVBhsO&#10;CzV2tKmpPO8vRsHHiON6Eb8N2/Npc/05LHff25iUmj1N61cQnib/H4Zf/IAORWA62gtrJ1oF4RH/&#10;d4OXJEsQRwVpnIIscnnPXtwAAAD//wMAUEsBAi0AFAAGAAgAAAAhALaDOJL+AAAA4QEAABMAAAAA&#10;AAAAAAAAAAAAAAAAAFtDb250ZW50X1R5cGVzXS54bWxQSwECLQAUAAYACAAAACEAOP0h/9YAAACU&#10;AQAACwAAAAAAAAAAAAAAAAAvAQAAX3JlbHMvLnJlbHNQSwECLQAUAAYACAAAACEAU7FOhkcCAABY&#10;BgAADgAAAAAAAAAAAAAAAAAuAgAAZHJzL2Uyb0RvYy54bWxQSwECLQAUAAYACAAAACEACXuPAtsA&#10;AAADAQAADwAAAAAAAAAAAAAAAAChBAAAZHJzL2Rvd25yZXYueG1sUEsFBgAAAAAEAAQA8wAAAKkF&#10;AAAAAA==&#10;">
                      <v:rect id="Rectangle 121" o:spid="_x0000_s1066" style="position:absolute;left:-145306;top:56107;width:480551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Q1wtwwAAANwAAAAPAAAAZHJzL2Rvd25yZXYueG1sRE9La8JA&#10;EL4L/Q/LFHozm0jREt2EUijpRaFqS49jdvKg2dk0u2r8925B8DYf33NW+Wg6caLBtZYVJFEMgri0&#10;uuVawX73Pn0B4Tyyxs4yKbiQgzx7mKww1fbMn3Ta+lqEEHYpKmi871MpXdmQQRfZnjhwlR0M+gCH&#10;WuoBzyHcdHIWx3NpsOXQ0GBPbw2Vv9ujUfCV7I7fhdsc+Kf6WzyvfbGp6kKpp8fxdQnC0+jv4pv7&#10;Q4f5swT+nwkXyOwKAAD//wMAUEsBAi0AFAAGAAgAAAAhANvh9svuAAAAhQEAABMAAAAAAAAAAAAA&#10;AAAAAAAAAFtDb250ZW50X1R5cGVzXS54bWxQSwECLQAUAAYACAAAACEAWvQsW78AAAAVAQAACwAA&#10;AAAAAAAAAAAAAAAfAQAAX3JlbHMvLnJlbHNQSwECLQAUAAYACAAAACEAHENcLcMAAADcAAAADwAA&#10;AAAAAAAAAAAAAAAHAgAAZHJzL2Rvd25yZXYueG1sUEsFBgAAAAADAAMAtwAAAPcCAAAAAA==&#10;" filled="f" stroked="f">
                        <v:textbox inset="0,0,0,0">
                          <w:txbxContent>
                            <w:p w14:paraId="3C674B04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Celery</w:t>
                              </w:r>
                            </w:p>
                          </w:txbxContent>
                        </v:textbox>
                      </v:rect>
                      <v:rect id="Rectangle 122" o:spid="_x0000_s1067" style="position:absolute;left:73896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kcJawwAAANwAAAAPAAAAZHJzL2Rvd25yZXYueG1sRE9La8JA&#10;EL4X+h+WKXhrNgaxEt2EUijpRaFaxeOYnTxodjbNrhr/vVso9DYf33NW+Wg6caHBtZYVTKMYBHFp&#10;dcu1gq/d+/MChPPIGjvLpOBGDvLs8WGFqbZX/qTL1tcihLBLUUHjfZ9K6cqGDLrI9sSBq+xg0Ac4&#10;1FIPeA3hppNJHM+lwZZDQ4M9vTVUfm/PRsF+ujsfCrc58bH6eZmtfbGp6kKpydP4ugThafT/4j/3&#10;hw7zkwR+nwkXyOwOAAD//wMAUEsBAi0AFAAGAAgAAAAhANvh9svuAAAAhQEAABMAAAAAAAAAAAAA&#10;AAAAAAAAAFtDb250ZW50X1R5cGVzXS54bWxQSwECLQAUAAYACAAAACEAWvQsW78AAAAVAQAACwAA&#10;AAAAAAAAAAAAAAAfAQAAX3JlbHMvLnJlbHNQSwECLQAUAAYACAAAACEA7JHCWsMAAADcAAAADwAA&#10;AAAAAAAAAAAAAAAHAgAAZHJzL2Rvd25yZXYueG1sUEsFBgAAAAADAAMAtwAAAPcCAAAAAA==&#10;" filled="f" stroked="f">
                        <v:textbox inset="0,0,0,0">
                          <w:txbxContent>
                            <w:p w14:paraId="119163EA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5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5076AE9D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621CFEBD" wp14:editId="0D65774C">
                      <wp:extent cx="142810" cy="523939"/>
                      <wp:effectExtent l="0" t="0" r="0" b="0"/>
                      <wp:docPr id="38132" name="Group 38132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523939"/>
                                <a:chOff x="0" y="0"/>
                                <a:chExt cx="142810" cy="523939"/>
                              </a:xfrm>
                            </wpg:grpSpPr>
                            <wps:wsp>
                              <wps:cNvPr id="125" name="Rectangle 125"/>
                              <wps:cNvSpPr/>
                              <wps:spPr>
                                <a:xfrm rot="-5399999">
                                  <a:off x="-232856" y="101145"/>
                                  <a:ext cx="655652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117EADD5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Mustard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26" name="Rectangle 126"/>
                              <wps:cNvSpPr/>
                              <wps:spPr>
                                <a:xfrm rot="-5399999">
                                  <a:off x="73896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7186E163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621CFEBD" id="Group 38132" o:spid="_x0000_s1068" style="width:11.25pt;height:41.25pt;mso-position-horizontal-relative:char;mso-position-vertical-relative:line" coordsize="142810,523939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81ewASgIAAFkGAAAOAAAAZHJzL2Uyb0RvYy54bWzElduK2zAQhu8LfQeh+8TxKWubOEvpdkOh&#10;dJfd9gEUWT6ALQlJiZ0+fUdy7LQbKHQLXV/Io4NH/3wzkje3Q9eiI1O6ETzH/nKFEeNUFA2vcvz9&#10;2/0iwUgbwgvSCs5yfGIa327fv9v0MmOBqEVbMIXACddZL3NcGyMzz9O0Zh3RSyEZh8lSqI4Y6KrK&#10;KxTpwXvXesFqtfZ6oQqpBGVaw+jdOIm3zn9ZMmoeylIzg9ocgzbjWuXavW297YZklSKybuhZBnmF&#10;io40HDadXd0RQ9BBNVeuuoYqoUVpllR0nijLhjIXA0Tjr15Es1PiIF0sVdZXcsYEaF9werVb+vW4&#10;U/JZPiog0csKWLiejWUoVWffoBINDtlpRsYGgygM+lGQ+ACWwlQchGmYjkhpDdyvvqL1pz9+502b&#10;er9J6SUUh77Er/8t/ueaSOaw6gzif1SoKSCSIMaIkw6K9AnKhvCqZcgOOjBu5YxJZxqITYyQElBX&#10;izhM7ePK4IxsEYRBEq8xAjr+yvcj541kE711HK/jYKTnJ2ka3tjdZgokk0qbHRMdskaOFQhz/snx&#10;izbj0mmJVdNy23Jx37TtOGtHAOYk2Fpm2A8u4mA9xbYXxQkw1EL9eIDDXLaiz7E4W9ieb9jczmLU&#10;fuaA3x6lyVCTsZ8MZdqPwh24Uc6HgxFl4/RaAeNuZ12QV1t4/yXBkIjrBM8QoBT+OsE3YZKO6V0k&#10;UQipBOqX9EaBH0Vvll1XSxfeb5ddd5jh/nKVfb5r7QX5a99Vw+WPsP0JAAD//wMAUEsDBBQABgAI&#10;AAAAIQDavL/d2gAAAAMBAAAPAAAAZHJzL2Rvd25yZXYueG1sTI9BS8NAEIXvQv/DMgVvdpNIpcRs&#10;SinqqQi2gnibJtMkNDsbstsk/feOXuxlHsMb3vsmW0+2VQP1vnFsIF5EoIgLVzZcGfg8vD6sQPmA&#10;XGLrmAxcycM6n91lmJZu5A8a9qFSEsI+RQN1CF2qtS9qsugXriMW7+R6i0HWvtJlj6OE21YnUfSk&#10;LTYsDTV2tK2pOO8v1sDbiOPmMX4ZdufT9vp9WL5/7WIy5n4+bZ5BBZrC/zH84gs65MJ0dBcuvWoN&#10;yCPhb4qXJEtQRwMrUZ1n+pY9/wEAAP//AwBQSwECLQAUAAYACAAAACEAtoM4kv4AAADhAQAAEwAA&#10;AAAAAAAAAAAAAAAAAAAAW0NvbnRlbnRfVHlwZXNdLnhtbFBLAQItABQABgAIAAAAIQA4/SH/1gAA&#10;AJQBAAALAAAAAAAAAAAAAAAAAC8BAABfcmVscy8ucmVsc1BLAQItABQABgAIAAAAIQA81ewASgIA&#10;AFkGAAAOAAAAAAAAAAAAAAAAAC4CAABkcnMvZTJvRG9jLnhtbFBLAQItABQABgAIAAAAIQDavL/d&#10;2gAAAAMBAAAPAAAAAAAAAAAAAAAAAKQEAABkcnMvZG93bnJldi54bWxQSwUGAAAAAAQABADzAAAA&#10;qwUAAAAA&#10;">
                      <v:rect id="Rectangle 125" o:spid="_x0000_s1069" style="position:absolute;left:-232856;top:101145;width:655652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jeFouwwAAANwAAAAPAAAAZHJzL2Rvd25yZXYueG1sRE9La8JA&#10;EL4X/A/LCL3VjdJWidlIKUi8KFRb6XGanTwwOxuzq6b/3hUEb/PxPSdZ9KYRZ+pcbVnBeBSBIM6t&#10;rrlU8L1bvsxAOI+ssbFMCv7JwSIdPCUYa3vhLzpvfSlCCLsYFVTet7GULq/IoBvZljhwhe0M+gC7&#10;UuoOLyHcNHISRe/SYM2hocKWPivKD9uTUfAz3p32mdv88W9xnL6ufbYpykyp52H/MQfhqfcP8d29&#10;0mH+5A1uz4QLZHoFAAD//wMAUEsBAi0AFAAGAAgAAAAhANvh9svuAAAAhQEAABMAAAAAAAAAAAAA&#10;AAAAAAAAAFtDb250ZW50X1R5cGVzXS54bWxQSwECLQAUAAYACAAAACEAWvQsW78AAAAVAQAACwAA&#10;AAAAAAAAAAAAAAAfAQAAX3JlbHMvLnJlbHNQSwECLQAUAAYACAAAACEAY3haLsMAAADcAAAADwAA&#10;AAAAAAAAAAAAAAAHAgAAZHJzL2Rvd25yZXYueG1sUEsFBgAAAAADAAMAtwAAAPcCAAAAAA==&#10;" filled="f" stroked="f">
                        <v:textbox inset="0,0,0,0">
                          <w:txbxContent>
                            <w:p w14:paraId="117EADD5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Mustard</w:t>
                              </w:r>
                            </w:p>
                          </w:txbxContent>
                        </v:textbox>
                      </v:rect>
                      <v:rect id="Rectangle 126" o:spid="_x0000_s1070" style="position:absolute;left:73896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TqsRZwQAAANwAAAAPAAAAZHJzL2Rvd25yZXYueG1sRE9Li8Iw&#10;EL4L/ocwwt40VcSVahQRlnpZwScex2b6wGbSbaJ2//1GWPA2H99z5svWVOJBjSstKxgOIhDEqdUl&#10;5wqOh6/+FITzyBory6TglxwsF93OHGNtn7yjx97nIoSwi1FB4X0dS+nSggy6ga2JA5fZxqAPsMml&#10;bvAZwk0lR1E0kQZLDg0F1rQuKL3t70bBaXi4nxO3vfIl+/kcf/tkm+WJUh+9djUD4an1b/G/e6PD&#10;/NEEXs+EC+TiDwAA//8DAFBLAQItABQABgAIAAAAIQDb4fbL7gAAAIUBAAATAAAAAAAAAAAAAAAA&#10;AAAAAABbQ29udGVudF9UeXBlc10ueG1sUEsBAi0AFAAGAAgAAAAhAFr0LFu/AAAAFQEAAAsAAAAA&#10;AAAAAAAAAAAAHwEAAF9yZWxzLy5yZWxzUEsBAi0AFAAGAAgAAAAhAJOqxFnBAAAA3AAAAA8AAAAA&#10;AAAAAAAAAAAABwIAAGRycy9kb3ducmV2LnhtbFBLBQYAAAAAAwADALcAAAD1AgAAAAA=&#10;" filled="f" stroked="f">
                        <v:textbox inset="0,0,0,0">
                          <w:txbxContent>
                            <w:p w14:paraId="7186E163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  <w:vAlign w:val="bottom"/>
          </w:tcPr>
          <w:p w14:paraId="74159CF1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089E61E6" wp14:editId="3F1E6C60">
                      <wp:extent cx="142810" cy="258764"/>
                      <wp:effectExtent l="0" t="0" r="0" b="0"/>
                      <wp:docPr id="38164" name="Group 38164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258764"/>
                                <a:chOff x="0" y="0"/>
                                <a:chExt cx="142810" cy="258764"/>
                              </a:xfrm>
                            </wpg:grpSpPr>
                            <wps:wsp>
                              <wps:cNvPr id="129" name="Rectangle 129"/>
                              <wps:cNvSpPr/>
                              <wps:spPr>
                                <a:xfrm rot="-5399999">
                                  <a:off x="-56636" y="12190"/>
                                  <a:ext cx="303211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2C288819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Fish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30" name="Rectangle 130"/>
                              <wps:cNvSpPr/>
                              <wps:spPr>
                                <a:xfrm rot="-5399999">
                                  <a:off x="73896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723106E2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089E61E6" id="Group 38164" o:spid="_x0000_s1071" style="width:11.25pt;height:20.4pt;mso-position-horizontal-relative:char;mso-position-vertical-relative:line" coordsize="142810,25876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lmK5RQIAAFcGAAAOAAAAZHJzL2Uyb0RvYy54bWzElclu2zAQhu8F+g4E77asxbYkWA6KpjEK&#10;FE2QtA9AU9QCSCRB0pbcp++QWtLGQA8J0OhADRcN//lmSO1u+rZBZ6Z0LXiG/eUKI8apyGteZvjn&#10;j7tFjJE2hOekEZxl+MI0vtl//LDrZMoCUYkmZwqBE67TTma4MkamnqdpxVqil0IyDpOFUC0x0FWl&#10;lyvSgfe28YLVauN1QuVSCcq0htHbYRLvnf+iYNTcF4VmBjUZBm3Gtcq1R9t6+x1JS0VkVdNRBnmF&#10;ipbUHDadXd0SQ9BJ1Veu2poqoUVhllS0niiKmjIXA0Tjr15Ec1DiJF0sZdqVcsYEaF9werVb+v18&#10;UPJJPigg0ckSWLiejaUvVGvfoBL1DtllRsZ6gygM+lEQ+wCWwlSwjrebaEBKK+B+9RWtvvzzO2/a&#10;1PtLSiehOPRz/Ppt8T9VRDKHVacQ/4NCdQ6RBAlGnLRQpI9QNoSXDUN20IFxK2dMOtVAbGKElIC6&#10;WqzDxD6uDEZki/VmE24wAjh+4CdjuU3swlUY+P7Azo+TJNzavWYGJJVKmwMTLbJGhhXIct7J+Zs2&#10;w9JpidXScNtycVc3zTBrRwDlJNdapj/2Lt4gniI7ivwCECqhft3DUS4a0WVYjBa2pxs2t7MYNV85&#10;wLcHaTLUZBwnQ5nms3DHbZDz6WREUTu9VsCw26gLsmrL7n+kNwTVV+mFwTekdxvGyZDdRRyF68D6&#10;IumU3ijwo+jdsjvX7Xtn1x1luL1cZY83rb0e/+y7anj+H+x/AwAA//8DAFBLAwQUAAYACAAAACEA&#10;pFdRF9sAAAADAQAADwAAAGRycy9kb3ducmV2LnhtbEyPQWvCQBCF74X+h2UKvdVNUi0SsxER9SSF&#10;aqF4G7NjEszOhuyaxH/fbS/tZeDxHu99ky1H04ieOldbVhBPIhDEhdU1lwo+j9uXOQjnkTU2lknB&#10;nRws88eHDFNtB/6g/uBLEUrYpaig8r5NpXRFRQbdxLbEwbvYzqAPsiul7nAI5aaRSRS9SYM1h4UK&#10;W1pXVFwPN6NgN+Cweo03/f56Wd9Px9n71z4mpZ6fxtUChKfR/4XhBz+gQx6YzvbG2olGQXjE/97g&#10;JckMxFnBNJqDzDP5nz3/BgAA//8DAFBLAQItABQABgAIAAAAIQC2gziS/gAAAOEBAAATAAAAAAAA&#10;AAAAAAAAAAAAAABbQ29udGVudF9UeXBlc10ueG1sUEsBAi0AFAAGAAgAAAAhADj9If/WAAAAlAEA&#10;AAsAAAAAAAAAAAAAAAAALwEAAF9yZWxzLy5yZWxzUEsBAi0AFAAGAAgAAAAhANCWYrlFAgAAVwYA&#10;AA4AAAAAAAAAAAAAAAAALgIAAGRycy9lMm9Eb2MueG1sUEsBAi0AFAAGAAgAAAAhAKRXURfbAAAA&#10;AwEAAA8AAAAAAAAAAAAAAAAAnwQAAGRycy9kb3ducmV2LnhtbFBLBQYAAAAABAAEAPMAAACnBQAA&#10;AAA=&#10;">
                      <v:rect id="Rectangle 129" o:spid="_x0000_s1072" style="position:absolute;left:-56636;top:12190;width:303211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iNVArwwAAANwAAAAPAAAAZHJzL2Rvd25yZXYueG1sRE9La8JA&#10;EL4X/A/LCL3VjVJajdlIKUi8KFRb6XGanTwwOxuzq6b/3hUEb/PxPSdZ9KYRZ+pcbVnBeBSBIM6t&#10;rrlU8L1bvkxBOI+ssbFMCv7JwSIdPCUYa3vhLzpvfSlCCLsYFVTet7GULq/IoBvZljhwhe0M+gC7&#10;UuoOLyHcNHISRW/SYM2hocKWPivKD9uTUfAz3p32mdv88W9xfH9d+2xTlJlSz8P+Yw7CU+8f4rt7&#10;pcP8yQxuz4QLZHoFAAD//wMAUEsBAi0AFAAGAAgAAAAhANvh9svuAAAAhQEAABMAAAAAAAAAAAAA&#10;AAAAAAAAAFtDb250ZW50X1R5cGVzXS54bWxQSwECLQAUAAYACAAAACEAWvQsW78AAAAVAQAACwAA&#10;AAAAAAAAAAAAAAAfAQAAX3JlbHMvLnJlbHNQSwECLQAUAAYACAAAACEA4jVQK8MAAADcAAAADwAA&#10;AAAAAAAAAAAAAAAHAgAAZHJzL2Rvd25yZXYueG1sUEsFBgAAAAADAAMAtwAAAPcCAAAAAA==&#10;" filled="f" stroked="f">
                        <v:textbox inset="0,0,0,0">
                          <w:txbxContent>
                            <w:p w14:paraId="2C288819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Fish</w:t>
                              </w:r>
                            </w:p>
                          </w:txbxContent>
                        </v:textbox>
                      </v:rect>
                      <v:rect id="Rectangle 130" o:spid="_x0000_s1073" style="position:absolute;left:73896;top:-84352;width:42144;height:189937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21m9rxgAAANwAAAAPAAAAZHJzL2Rvd25yZXYueG1sRI9LawJB&#10;EITvAf/D0IK3OGsMUTaOIoGwuUTwFXLs7PQ+cKdnszPq5t/bh4C3bqq66uvFqneNulAXas8GJuME&#10;FHHubc2lgcP+/XEOKkRki41nMvBHAVbLwcMCU+uvvKXLLpZKQjikaKCKsU21DnlFDsPYt8SiFb5z&#10;GGXtSm07vEq4a/RTkrxohzVLQ4UtvVWUn3ZnZ+A42Z+/srD54e/id/b8GbNNUWbGjIb9+hVUpD7e&#10;zf/XH1bwp4Ivz8gEenkDAAD//wMAUEsBAi0AFAAGAAgAAAAhANvh9svuAAAAhQEAABMAAAAAAAAA&#10;AAAAAAAAAAAAAFtDb250ZW50X1R5cGVzXS54bWxQSwECLQAUAAYACAAAACEAWvQsW78AAAAVAQAA&#10;CwAAAAAAAAAAAAAAAAAfAQAAX3JlbHMvLnJlbHNQSwECLQAUAAYACAAAACEA9tZva8YAAADcAAAA&#10;DwAAAAAAAAAAAAAAAAAHAgAAZHJzL2Rvd25yZXYueG1sUEsFBgAAAAADAAMAtwAAAPoCAAAAAA==&#10;" filled="f" stroked="f">
                        <v:textbox inset="0,0,0,0">
                          <w:txbxContent>
                            <w:p w14:paraId="723106E2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7C32B691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0D308515" wp14:editId="196E20D1">
                      <wp:extent cx="142810" cy="537655"/>
                      <wp:effectExtent l="0" t="0" r="0" b="0"/>
                      <wp:docPr id="38179" name="Group 38179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537655"/>
                                <a:chOff x="0" y="0"/>
                                <a:chExt cx="142810" cy="537655"/>
                              </a:xfrm>
                            </wpg:grpSpPr>
                            <wps:wsp>
                              <wps:cNvPr id="133" name="Rectangle 133"/>
                              <wps:cNvSpPr/>
                              <wps:spPr>
                                <a:xfrm rot="-5399999">
                                  <a:off x="-242739" y="104977"/>
                                  <a:ext cx="675419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44693939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>Molluscs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34" name="Rectangle 134"/>
                              <wps:cNvSpPr/>
                              <wps:spPr>
                                <a:xfrm rot="-5399999">
                                  <a:off x="73897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0B8600A1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0D308515" id="Group 38179" o:spid="_x0000_s1074" style="width:11.25pt;height:42.35pt;mso-position-horizontal-relative:char;mso-position-vertical-relative:line" coordsize="1428,537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HO9H0RQIAAFkGAAAOAAAAZHJzL2Uyb0RvYy54bWzEld1u2yAUx+8n7R0Q94njrzq24lTTukaT&#10;prVqtwcgGH9IGBCQ2NnT70DiZG2nXbTSmgtyzMGH//mdA15djz1He6ZNJ0WJw/kCIyaorDrRlPjn&#10;j9vZEiNjiagIl4KV+MAMvl5//LAaVMEi2UpeMY0giDDFoErcWquKIDC0ZT0xc6mYAGctdU8sPOom&#10;qDQZIHrPg2ixuAoGqSulJWXGwOzN0YnXPn5dM2rv6towi3iJQZv1o/bj1o3BekWKRhPVdvQkg7xC&#10;RU86AZueQ90QS9BOdy9C9R3V0sjazqnsA1nXHWU+B8gmXDzLZqPlTvlcmmJo1BkToH3G6dVh6ff9&#10;RqtHda+BxKAaYOGfXC5jrXv3DyrR6JEdzsjYaBGFyTCJliGApeBK4+wqTY9IaQvcX7xF2y//fC+Y&#10;Ng2eSBkUNIe55G/elv9jSxTzWE0B+d9r1FWQSRxjJEgPTfoAbUNEwxlykx6MX3nGZAoDxCZGSEvo&#10;q1ka5+7n2+CEbBYlURbnGAGdcJHkWXakM9G7ytIkBLejFy7zPPb+MwVSKG3shskeOaPEGoT5+GT/&#10;zVgQBkunJU4NF24U8rbj/Oh1MwBzEuwsO25Hn3Hs299NbWV1AAyt1L/u4DDXXA4llicLu/MNmzsv&#10;RvyrAPzuKE2GnoztZGjLP0t/4I5yPu2srDuv97LbSRfU1TXefylw8rcCJ28pcBYv88yXd7ZM4jR6&#10;Wt4kChPY852qG06JvXd1/WGG+8u36+mudRfkn8++Gy5fhPVvAAAA//8DAFBLAwQUAAYACAAAACEA&#10;/icoLdwAAAADAQAADwAAAGRycy9kb3ducmV2LnhtbEyPQWvCQBCF7wX/wzKF3uomabWSZiMiticp&#10;qIXS25gdk2B2NmTXJP77bnupl4HHe7z3TbYcTSN66lxtWUE8jUAQF1bXXCr4PLw9LkA4j6yxsUwK&#10;ruRgmU/uMky1HXhH/d6XIpSwS1FB5X2bSumKigy6qW2Jg3eynUEfZFdK3eEQyk0jkyiaS4M1h4UK&#10;W1pXVJz3F6PgfcBh9RRv+u35tL5+H2YfX9uYlHq4H1evIDyN/j8Mv/gBHfLAdLQX1k40CsIj/u8G&#10;L0lmII4KFs8vIPNM3rLnPwAAAP//AwBQSwECLQAUAAYACAAAACEAtoM4kv4AAADhAQAAEwAAAAAA&#10;AAAAAAAAAAAAAAAAW0NvbnRlbnRfVHlwZXNdLnhtbFBLAQItABQABgAIAAAAIQA4/SH/1gAAAJQB&#10;AAALAAAAAAAAAAAAAAAAAC8BAABfcmVscy8ucmVsc1BLAQItABQABgAIAAAAIQAHO9H0RQIAAFkG&#10;AAAOAAAAAAAAAAAAAAAAAC4CAABkcnMvZTJvRG9jLnhtbFBLAQItABQABgAIAAAAIQD+Jygt3AAA&#10;AAMBAAAPAAAAAAAAAAAAAAAAAJ8EAABkcnMvZG93bnJldi54bWxQSwUGAAAAAAQABADzAAAAqAUA&#10;AAAA&#10;">
                      <v:rect id="Rectangle 133" o:spid="_x0000_s1075" style="position:absolute;left:-2427;top:1050;width:6753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GBPEcwwAAANwAAAAPAAAAZHJzL2Rvd25yZXYueG1sRE9La8JA&#10;EL4L/odlhN50Yy1VYjZSCiVeFKqt9DjNTh6YnU2zq6b/3hUEb/PxPSdZ9aYRZ+pcbVnBdBKBIM6t&#10;rrlU8LX/GC9AOI+ssbFMCv7JwSodDhKMtb3wJ513vhQhhF2MCirv21hKl1dk0E1sSxy4wnYGfYBd&#10;KXWHlxBuGvkcRa/SYM2hocKW3ivKj7uTUfA93Z8Omdv+8k/xN3/Z+GxblJlST6P+bQnCU+8f4rt7&#10;rcP82Qxuz4QLZHoFAAD//wMAUEsBAi0AFAAGAAgAAAAhANvh9svuAAAAhQEAABMAAAAAAAAAAAAA&#10;AAAAAAAAAFtDb250ZW50X1R5cGVzXS54bWxQSwECLQAUAAYACAAAACEAWvQsW78AAAAVAQAACwAA&#10;AAAAAAAAAAAAAAAfAQAAX3JlbHMvLnJlbHNQSwECLQAUAAYACAAAACEABgTxHMMAAADcAAAADwAA&#10;AAAAAAAAAAAAAAAHAgAAZHJzL2Rvd25yZXYueG1sUEsFBgAAAAADAAMAtwAAAPcCAAAAAA==&#10;" filled="f" stroked="f">
                        <v:textbox inset="0,0,0,0">
                          <w:txbxContent>
                            <w:p w14:paraId="44693939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>Molluscs</w:t>
                              </w:r>
                            </w:p>
                          </w:txbxContent>
                        </v:textbox>
                      </v:rect>
                      <v:rect id="Rectangle 134" o:spid="_x0000_s1076" style="position:absolute;left:740;top:-844;width:420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J7WlowwAAANwAAAAPAAAAZHJzL2Rvd25yZXYueG1sRE9La8JA&#10;EL4L/odlhN50YytWoquIUNKLgtpKj9Ps5IHZ2TS7ifHfdwtCb/PxPWe16U0lOmpcaVnBdBKBIE6t&#10;LjlX8HF+Gy9AOI+ssbJMCu7kYLMeDlYYa3vjI3Unn4sQwi5GBYX3dSylSwsy6Ca2Jg5cZhuDPsAm&#10;l7rBWwg3lXyOork0WHJoKLCmXUHp9dQaBZ/Tc3tJ3OGbv7Kf19neJ4csT5R6GvXbJQhPvf8XP9zv&#10;Osx/mcHfM+ECuf4FAAD//wMAUEsBAi0AFAAGAAgAAAAhANvh9svuAAAAhQEAABMAAAAAAAAAAAAA&#10;AAAAAAAAAFtDb250ZW50X1R5cGVzXS54bWxQSwECLQAUAAYACAAAACEAWvQsW78AAAAVAQAACwAA&#10;AAAAAAAAAAAAAAAfAQAAX3JlbHMvLnJlbHNQSwECLQAUAAYACAAAACEAie1paMMAAADcAAAADwAA&#10;AAAAAAAAAAAAAAAHAgAAZHJzL2Rvd25yZXYueG1sUEsFBgAAAAADAAMAtwAAAPcCAAAAAA==&#10;" filled="f" stroked="f">
                        <v:textbox inset="0,0,0,0">
                          <w:txbxContent>
                            <w:p w14:paraId="0B8600A1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1D1D1"/>
          </w:tcPr>
          <w:p w14:paraId="4092E3F8" w14:textId="77777777" w:rsidR="004D23BD" w:rsidRPr="009576B8" w:rsidRDefault="009576B8">
            <w:pPr>
              <w:spacing w:after="0"/>
              <w:ind w:left="48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noProof/>
                <w:sz w:val="28"/>
                <w:szCs w:val="28"/>
              </w:rPr>
              <mc:AlternateContent>
                <mc:Choice Requires="wpg">
                  <w:drawing>
                    <wp:inline distT="0" distB="0" distL="0" distR="0" wp14:anchorId="30EDAF85" wp14:editId="297340A2">
                      <wp:extent cx="142810" cy="760159"/>
                      <wp:effectExtent l="0" t="0" r="0" b="0"/>
                      <wp:docPr id="38204" name="Group 38204"/>
                      <wp:cNvGraphicFramePr/>
                      <a:graphic xmlns:a="http://schemas.openxmlformats.org/drawingml/2006/main">
                        <a:graphicData uri="http://schemas.microsoft.com/office/word/2010/wordprocessingGroup">
                          <wpg:wgp>
                            <wpg:cNvGrpSpPr/>
                            <wpg:grpSpPr>
                              <a:xfrm>
                                <a:off x="0" y="0"/>
                                <a:ext cx="142810" cy="760159"/>
                                <a:chOff x="0" y="0"/>
                                <a:chExt cx="142810" cy="760159"/>
                              </a:xfrm>
                            </wpg:grpSpPr>
                            <wps:wsp>
                              <wps:cNvPr id="137" name="Rectangle 137"/>
                              <wps:cNvSpPr/>
                              <wps:spPr>
                                <a:xfrm rot="-5399999">
                                  <a:off x="-390243" y="179979"/>
                                  <a:ext cx="970424" cy="189936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6A764CC0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Crustaceans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  <wps:wsp>
                              <wps:cNvPr id="138" name="Rectangle 138"/>
                              <wps:cNvSpPr/>
                              <wps:spPr>
                                <a:xfrm rot="-5399999">
                                  <a:off x="73897" y="-84352"/>
                                  <a:ext cx="42144" cy="189937"/>
                                </a:xfrm>
                                <a:prstGeom prst="rect">
                                  <a:avLst/>
                                </a:prstGeom>
                                <a:ln>
                                  <a:noFill/>
                                </a:ln>
                              </wps:spPr>
                              <wps:txbx>
                                <w:txbxContent>
                                  <w:p w14:paraId="4D8B3FF5" w14:textId="77777777" w:rsidR="004D23BD" w:rsidRDefault="009576B8">
                                    <w:r>
                                      <w:rPr>
                                        <w:b/>
                                        <w:i/>
                                      </w:rPr>
                                      <w:t xml:space="preserve"> </w:t>
                                    </w:r>
                                  </w:p>
                                </w:txbxContent>
                              </wps:txbx>
                              <wps:bodyPr horzOverflow="overflow" vert="horz" lIns="0" tIns="0" rIns="0" bIns="0" rtlCol="0">
                                <a:noAutofit/>
                              </wps:bodyPr>
                            </wps:wsp>
                          </wpg:wgp>
                        </a:graphicData>
                      </a:graphic>
                    </wp:inline>
                  </w:drawing>
                </mc:Choice>
                <mc:Fallback>
                  <w:pict>
                    <v:group w14:anchorId="30EDAF85" id="Group 38204" o:spid="_x0000_s1077" style="width:11.25pt;height:59.85pt;mso-position-horizontal-relative:char;mso-position-vertical-relative:line" coordsize="1428,760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aL/qTgIAAFkGAAAOAAAAZHJzL2Uyb0RvYy54bWzElV1v2yAUhu8n7T8g7hN/JrGtONW0rtGk&#10;aa3W7QcQjD8kGxCQ2Nmv3wHbaddIk9ZJXS4IBnx43+cc8PZm6Fp0Yko3guc4WPoYMU5F0fAqxz++&#10;3y0SjLQhvCCt4CzHZ6bxze79u20vMxaKWrQFUwiCcJ31Mse1MTLzPE1r1hG9FJJxmCyF6oiBR1V5&#10;hSI9RO9aL/T9tdcLVUglKNMaRm/HSbxz8cuSUXNflpoZ1OYYtBnXKtcebOvttiSrFJF1QycZ5BUq&#10;OtJw2PQS6pYYgo6quQrVNVQJLUqzpKLzRFk2lDkP4CbwX7jZK3GUzkuV9ZW8YAK0Lzi9Oiz9etor&#10;+SgfFJDoZQUs3JP1MpSqs/+gEg0O2fmCjA0GURgM4jAJACyFqc3aD1bpiJTWwP3qLVp/+uN73ryp&#10;95uUXkJx6Cf/+t/8P9ZEModVZ+D/QaGmACfRBiNOOijSb1A2hFctQ3bQgXErL5h0poHYzAgpAXW1&#10;WEWp/bkymJAtotQP4wgjoBNs0nQz0ZnppRs/DuORXpCkabS2u10okEwqbfZMdMh2cqxAmItPTl+0&#10;GZfOS6yaltuWi7umbcdZOwIwZ8G2Z4bD4BxH4eztIIozYKiF+nkPh7lsRZ9jMfWwPd+wuZ3FqP3M&#10;Ab89SnNHzZ3D3FGm/SjcgRvlfDgaUTZOrxUw7jbpgrzawnuTBMNddJ3gZIYApfDXCd5ESQplA+ld&#10;JHG0ckBJNqc3DoP4eXZdLb1ZdqPZ2P/OrjvMcH+5yp7uWntBPn921fD0Rdj9AgAA//8DAFBLAwQU&#10;AAYACAAAACEAdwD5MtsAAAAEAQAADwAAAGRycy9kb3ducmV2LnhtbEyPQUvDQBCF74L/YRnBm90k&#10;UrUxm1KKeiqCrSC9TZNpEpqdDdltkv57Ry96eTC8x3vfZMvJtmqg3jeODcSzCBRx4cqGKwOfu9e7&#10;J1A+IJfYOiYDF/KwzK+vMkxLN/IHDdtQKSlhn6KBOoQu1doXNVn0M9cRi3d0vcUgZ1/pssdRym2r&#10;kyh60BYbloUaO1rXVJy2Z2vgbcRxdR+/DJvTcX3Z7+bvX5uYjLm9mVbPoAJN4S8MP/iCDrkwHdyZ&#10;S69aA/JI+FXxkmQO6iCZePEIOs/0f/j8GwAA//8DAFBLAQItABQABgAIAAAAIQC2gziS/gAAAOEB&#10;AAATAAAAAAAAAAAAAAAAAAAAAABbQ29udGVudF9UeXBlc10ueG1sUEsBAi0AFAAGAAgAAAAhADj9&#10;If/WAAAAlAEAAAsAAAAAAAAAAAAAAAAALwEAAF9yZWxzLy5yZWxzUEsBAi0AFAAGAAgAAAAhAAxo&#10;v+pOAgAAWQYAAA4AAAAAAAAAAAAAAAAALgIAAGRycy9lMm9Eb2MueG1sUEsBAi0AFAAGAAgAAAAh&#10;AHcA+TLbAAAABAEAAA8AAAAAAAAAAAAAAAAAqAQAAGRycy9kb3ducmV2LnhtbFBLBQYAAAAABAAE&#10;APMAAACwBQAAAAA=&#10;">
                      <v:rect id="Rectangle 137" o:spid="_x0000_s1078" style="position:absolute;left:-3902;top:1800;width:9703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5P/cfwwAAANwAAAAPAAAAZHJzL2Rvd25yZXYueG1sRE9La8JA&#10;EL4X/A/LCL3VjVZMSV1FhJJeKvioeJxmJw/MzqbZVeO/dwXB23x8z5nOO1OLM7WusqxgOIhAEGdW&#10;V1wo2G2/3j5AOI+ssbZMCq7kYD7rvUwx0fbCazpvfCFCCLsEFZTeN4mULivJoBvYhjhwuW0N+gDb&#10;QuoWLyHc1HIURRNpsOLQUGJDy5Ky4+ZkFPwOt6d96lZ/fMj/4/GPT1d5kSr12u8WnyA8df4pfri/&#10;dZj/HsP9mXCBnN0AAAD//wMAUEsBAi0AFAAGAAgAAAAhANvh9svuAAAAhQEAABMAAAAAAAAAAAAA&#10;AAAAAAAAAFtDb250ZW50X1R5cGVzXS54bWxQSwECLQAUAAYACAAAACEAWvQsW78AAAAVAQAACwAA&#10;AAAAAAAAAAAAAAAfAQAAX3JlbHMvLnJlbHNQSwECLQAUAAYACAAAACEAeT/3H8MAAADcAAAADwAA&#10;AAAAAAAAAAAAAAAHAgAAZHJzL2Rvd25yZXYueG1sUEsFBgAAAAADAAMAtwAAAPcCAAAAAA==&#10;" filled="f" stroked="f">
                        <v:textbox inset="0,0,0,0">
                          <w:txbxContent>
                            <w:p w14:paraId="6A764CC0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Crustaceans </w:t>
                              </w:r>
                            </w:p>
                          </w:txbxContent>
                        </v:textbox>
                      </v:rect>
                      <v:rect id="Rectangle 138" o:spid="_x0000_s1079" style="position:absolute;left:740;top:-844;width:420;height:1899;rotation:-5898239fd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IoGNtxgAAANwAAAAPAAAAZHJzL2Rvd25yZXYueG1sRI9LawJB&#10;EITvAf/D0IK3OGsMUTaOIoGwuUTwFXLs7PQ+cKdnszPq5t/bh4C3bqq66uvFqneNulAXas8GJuME&#10;FHHubc2lgcP+/XEOKkRki41nMvBHAVbLwcMCU+uvvKXLLpZKQjikaKCKsU21DnlFDsPYt8SiFb5z&#10;GGXtSm07vEq4a/RTkrxohzVLQ4UtvVWUn3ZnZ+A42Z+/srD54e/id/b8GbNNUWbGjIb9+hVUpD7e&#10;zf/XH1bwp0Irz8gEenkDAAD//wMAUEsBAi0AFAAGAAgAAAAhANvh9svuAAAAhQEAABMAAAAAAAAA&#10;AAAAAAAAAAAAAFtDb250ZW50X1R5cGVzXS54bWxQSwECLQAUAAYACAAAACEAWvQsW78AAAAVAQAA&#10;CwAAAAAAAAAAAAAAAAAfAQAAX3JlbHMvLnJlbHNQSwECLQAUAAYACAAAACEACKBjbcYAAADcAAAA&#10;DwAAAAAAAAAAAAAAAAAHAgAAZHJzL2Rvd25yZXYueG1sUEsFBgAAAAADAAMAtwAAAPoCAAAAAA==&#10;" filled="f" stroked="f">
                        <v:textbox inset="0,0,0,0">
                          <w:txbxContent>
                            <w:p w14:paraId="4D8B3FF5" w14:textId="77777777" w:rsidR="004D23BD" w:rsidRDefault="009576B8">
                              <w:r>
                                <w:rPr>
                                  <w:b/>
                                  <w:i/>
                                </w:rPr>
                                <w:t xml:space="preserve"> </w:t>
                              </w:r>
                            </w:p>
                          </w:txbxContent>
                        </v:textbox>
                      </v:rect>
                      <w10:anchorlock/>
                    </v:group>
                  </w:pict>
                </mc:Fallback>
              </mc:AlternateContent>
            </w:r>
          </w:p>
        </w:tc>
      </w:tr>
      <w:tr w:rsidR="004D23BD" w:rsidRPr="009576B8" w14:paraId="00CC0912" w14:textId="77777777">
        <w:trPr>
          <w:trHeight w:val="300"/>
        </w:trPr>
        <w:tc>
          <w:tcPr>
            <w:tcW w:w="140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68D60A38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Contains </w:t>
            </w:r>
          </w:p>
        </w:tc>
        <w:tc>
          <w:tcPr>
            <w:tcW w:w="54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65307E4" w14:textId="77777777" w:rsidR="004D23BD" w:rsidRPr="009576B8" w:rsidRDefault="009576B8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  <w:tc>
          <w:tcPr>
            <w:tcW w:w="54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62B833" w14:textId="77777777" w:rsidR="004D23BD" w:rsidRPr="009576B8" w:rsidRDefault="009576B8">
            <w:pPr>
              <w:spacing w:after="0"/>
              <w:ind w:left="1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8417ED3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3AB5FFC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08E1FA3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76088ED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49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D71EEB2" w14:textId="77777777" w:rsidR="004D23BD" w:rsidRPr="009576B8" w:rsidRDefault="009576B8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6DF1395" w14:textId="77777777" w:rsidR="004D23BD" w:rsidRPr="009576B8" w:rsidRDefault="009576B8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6FF0AB4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4A717D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5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F07092" w14:textId="77777777" w:rsidR="004D23BD" w:rsidRPr="009576B8" w:rsidRDefault="009576B8">
            <w:pPr>
              <w:spacing w:after="0"/>
              <w:ind w:lef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61B78A9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6F0F3B1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C1905D" w14:textId="77777777" w:rsidR="004D23BD" w:rsidRPr="009576B8" w:rsidRDefault="009576B8">
            <w:pPr>
              <w:spacing w:after="0"/>
              <w:ind w:left="5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</w:tr>
      <w:tr w:rsidR="004D23BD" w:rsidRPr="009576B8" w14:paraId="6B2544F2" w14:textId="77777777">
        <w:trPr>
          <w:trHeight w:val="299"/>
        </w:trPr>
        <w:tc>
          <w:tcPr>
            <w:tcW w:w="140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2E849D61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May Contain </w:t>
            </w:r>
          </w:p>
        </w:tc>
        <w:tc>
          <w:tcPr>
            <w:tcW w:w="54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09661AA" w14:textId="77777777" w:rsidR="004D23BD" w:rsidRPr="009576B8" w:rsidRDefault="009576B8">
            <w:pPr>
              <w:spacing w:after="0"/>
              <w:ind w:left="5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2D8A6B" w14:textId="77777777" w:rsidR="004D23BD" w:rsidRPr="009576B8" w:rsidRDefault="009576B8">
            <w:pPr>
              <w:spacing w:after="0"/>
              <w:ind w:left="5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223E9ED" w14:textId="77777777" w:rsidR="004D23BD" w:rsidRPr="009576B8" w:rsidRDefault="009576B8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6D1EA06" w14:textId="77777777" w:rsidR="004D23BD" w:rsidRPr="009576B8" w:rsidRDefault="009576B8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E0BBDDC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7F82AB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49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DC49EE8" w14:textId="77777777" w:rsidR="004D23BD" w:rsidRPr="009576B8" w:rsidRDefault="009576B8">
            <w:pPr>
              <w:spacing w:after="0"/>
              <w:ind w:left="5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B10FA62" w14:textId="77777777" w:rsidR="004D23BD" w:rsidRPr="009576B8" w:rsidRDefault="009576B8">
            <w:pPr>
              <w:spacing w:after="0"/>
              <w:ind w:lef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5623BBF" w14:textId="77777777" w:rsidR="004D23BD" w:rsidRPr="009576B8" w:rsidRDefault="009576B8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49AE66D" w14:textId="77777777" w:rsidR="004D23BD" w:rsidRPr="009576B8" w:rsidRDefault="009576B8">
            <w:pPr>
              <w:spacing w:after="0"/>
              <w:ind w:left="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  <w:tc>
          <w:tcPr>
            <w:tcW w:w="55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586CDDA" w14:textId="77777777" w:rsidR="004D23BD" w:rsidRPr="009576B8" w:rsidRDefault="009576B8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F93C70A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478FDF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54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B670B31" w14:textId="77777777" w:rsidR="004D23BD" w:rsidRPr="009576B8" w:rsidRDefault="009576B8">
            <w:pPr>
              <w:spacing w:after="0"/>
              <w:ind w:left="5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</w:tr>
    </w:tbl>
    <w:p w14:paraId="0FD2E949" w14:textId="77777777" w:rsidR="004D23BD" w:rsidRPr="009576B8" w:rsidRDefault="009576B8">
      <w:pPr>
        <w:spacing w:after="0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i/>
          <w:sz w:val="28"/>
          <w:szCs w:val="28"/>
        </w:rPr>
        <w:t xml:space="preserve"> </w:t>
      </w:r>
    </w:p>
    <w:tbl>
      <w:tblPr>
        <w:tblStyle w:val="TableGrid"/>
        <w:tblW w:w="9017" w:type="dxa"/>
        <w:tblInd w:w="5" w:type="dxa"/>
        <w:tblCellMar>
          <w:top w:w="47" w:type="dxa"/>
          <w:left w:w="108" w:type="dxa"/>
          <w:bottom w:w="0" w:type="dxa"/>
          <w:right w:w="115" w:type="dxa"/>
        </w:tblCellMar>
        <w:tblLook w:val="04A0" w:firstRow="1" w:lastRow="0" w:firstColumn="1" w:lastColumn="0" w:noHBand="0" w:noVBand="1"/>
      </w:tblPr>
      <w:tblGrid>
        <w:gridCol w:w="1645"/>
        <w:gridCol w:w="3620"/>
        <w:gridCol w:w="3752"/>
      </w:tblGrid>
      <w:tr w:rsidR="004D23BD" w:rsidRPr="009576B8" w14:paraId="330AAE68" w14:textId="77777777">
        <w:trPr>
          <w:trHeight w:val="278"/>
        </w:trPr>
        <w:tc>
          <w:tcPr>
            <w:tcW w:w="1414" w:type="dxa"/>
            <w:tcBorders>
              <w:top w:val="single" w:sz="4" w:space="0" w:color="000000"/>
              <w:left w:val="nil"/>
              <w:bottom w:val="single" w:sz="4" w:space="0" w:color="000000"/>
              <w:right w:val="nil"/>
            </w:tcBorders>
            <w:shd w:val="clear" w:color="auto" w:fill="000000"/>
          </w:tcPr>
          <w:p w14:paraId="294C4241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color w:val="FFFFFF"/>
                <w:sz w:val="28"/>
                <w:szCs w:val="28"/>
              </w:rPr>
              <w:t xml:space="preserve"> </w:t>
            </w:r>
          </w:p>
        </w:tc>
        <w:tc>
          <w:tcPr>
            <w:tcW w:w="3731" w:type="dxa"/>
            <w:tcBorders>
              <w:top w:val="single" w:sz="4" w:space="0" w:color="000000"/>
              <w:left w:val="nil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6D967BF2" w14:textId="77777777" w:rsidR="004D23BD" w:rsidRPr="009576B8" w:rsidRDefault="009576B8">
            <w:pPr>
              <w:spacing w:after="0"/>
              <w:ind w:left="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Yes </w:t>
            </w:r>
          </w:p>
        </w:tc>
        <w:tc>
          <w:tcPr>
            <w:tcW w:w="387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411DE5EE" w14:textId="77777777" w:rsidR="004D23BD" w:rsidRPr="009576B8" w:rsidRDefault="009576B8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No </w:t>
            </w:r>
          </w:p>
        </w:tc>
      </w:tr>
      <w:tr w:rsidR="004D23BD" w:rsidRPr="009576B8" w14:paraId="4156E79D" w14:textId="77777777">
        <w:trPr>
          <w:trHeight w:val="278"/>
        </w:trPr>
        <w:tc>
          <w:tcPr>
            <w:tcW w:w="141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3BD1A88B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Vegetarian </w:t>
            </w:r>
          </w:p>
        </w:tc>
        <w:tc>
          <w:tcPr>
            <w:tcW w:w="3731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3BB163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387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E111B74" w14:textId="77777777" w:rsidR="004D23BD" w:rsidRPr="009576B8" w:rsidRDefault="009576B8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</w:tr>
      <w:tr w:rsidR="004D23BD" w:rsidRPr="009576B8" w14:paraId="2A222C74" w14:textId="77777777">
        <w:trPr>
          <w:trHeight w:val="277"/>
        </w:trPr>
        <w:tc>
          <w:tcPr>
            <w:tcW w:w="141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E8E8E8"/>
          </w:tcPr>
          <w:p w14:paraId="3E004DE6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Vegan </w:t>
            </w:r>
          </w:p>
        </w:tc>
        <w:tc>
          <w:tcPr>
            <w:tcW w:w="3731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CB93E8E" w14:textId="77777777" w:rsidR="004D23BD" w:rsidRPr="009576B8" w:rsidRDefault="009576B8">
            <w:pPr>
              <w:spacing w:after="0"/>
              <w:ind w:left="5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 </w:t>
            </w:r>
          </w:p>
        </w:tc>
        <w:tc>
          <w:tcPr>
            <w:tcW w:w="387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9A1AACC" w14:textId="77777777" w:rsidR="004D23BD" w:rsidRPr="009576B8" w:rsidRDefault="009576B8">
            <w:pPr>
              <w:spacing w:after="0"/>
              <w:ind w:lef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sz w:val="28"/>
                <w:szCs w:val="28"/>
              </w:rPr>
              <w:t xml:space="preserve">X </w:t>
            </w:r>
          </w:p>
        </w:tc>
      </w:tr>
    </w:tbl>
    <w:p w14:paraId="7C101788" w14:textId="77777777" w:rsidR="004D23BD" w:rsidRPr="009576B8" w:rsidRDefault="009576B8">
      <w:pPr>
        <w:spacing w:after="242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i/>
          <w:sz w:val="28"/>
          <w:szCs w:val="28"/>
        </w:rPr>
        <w:t xml:space="preserve"> </w:t>
      </w:r>
    </w:p>
    <w:p w14:paraId="1063C1DB" w14:textId="77777777" w:rsidR="004D23BD" w:rsidRPr="009576B8" w:rsidRDefault="009576B8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FFFF00"/>
        <w:ind w:left="139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sz w:val="28"/>
          <w:szCs w:val="28"/>
          <w:u w:val="single" w:color="000000"/>
        </w:rPr>
        <w:t>Specification Statement</w:t>
      </w:r>
      <w:r w:rsidRPr="009576B8">
        <w:rPr>
          <w:rFonts w:ascii="Arial" w:hAnsi="Arial" w:cs="Arial"/>
          <w:b/>
          <w:sz w:val="28"/>
          <w:szCs w:val="28"/>
        </w:rPr>
        <w:t xml:space="preserve"> </w:t>
      </w:r>
    </w:p>
    <w:p w14:paraId="5E10B55D" w14:textId="77777777" w:rsidR="004D23BD" w:rsidRPr="009576B8" w:rsidRDefault="009576B8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FFFF00"/>
        <w:spacing w:line="257" w:lineRule="auto"/>
        <w:ind w:left="149" w:hanging="10"/>
        <w:jc w:val="both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sz w:val="28"/>
          <w:szCs w:val="28"/>
        </w:rPr>
        <w:t xml:space="preserve">Information is completed as accurately as possible based on supplier-provided details. Please consult the back packaging of components if you would require an urgent check. If you notice any details are incorrect/out of date, please email </w:t>
      </w:r>
      <w:r w:rsidRPr="009576B8">
        <w:rPr>
          <w:rFonts w:ascii="Arial" w:hAnsi="Arial" w:cs="Arial"/>
          <w:b/>
          <w:sz w:val="28"/>
          <w:szCs w:val="28"/>
          <w:u w:val="single" w:color="000000"/>
        </w:rPr>
        <w:t>customerservice@spicersofhythe.com</w:t>
      </w:r>
      <w:r w:rsidRPr="009576B8">
        <w:rPr>
          <w:rFonts w:ascii="Arial" w:hAnsi="Arial" w:cs="Arial"/>
          <w:sz w:val="28"/>
          <w:szCs w:val="28"/>
        </w:rPr>
        <w:t xml:space="preserve"> or call us at </w:t>
      </w:r>
      <w:r w:rsidRPr="009576B8">
        <w:rPr>
          <w:rFonts w:ascii="Arial" w:hAnsi="Arial" w:cs="Arial"/>
          <w:b/>
          <w:sz w:val="28"/>
          <w:szCs w:val="28"/>
          <w:u w:val="single" w:color="000000"/>
        </w:rPr>
        <w:t>01303 235 600.</w:t>
      </w:r>
      <w:r w:rsidRPr="009576B8">
        <w:rPr>
          <w:rFonts w:ascii="Arial" w:hAnsi="Arial" w:cs="Arial"/>
          <w:b/>
          <w:sz w:val="28"/>
          <w:szCs w:val="28"/>
        </w:rPr>
        <w:t xml:space="preserve"> </w:t>
      </w:r>
    </w:p>
    <w:p w14:paraId="420AA393" w14:textId="77777777" w:rsidR="004D23BD" w:rsidRPr="009576B8" w:rsidRDefault="009576B8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FFFF00"/>
        <w:spacing w:after="161"/>
        <w:ind w:left="139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sz w:val="28"/>
          <w:szCs w:val="28"/>
        </w:rPr>
        <w:t xml:space="preserve"> </w:t>
      </w:r>
    </w:p>
    <w:p w14:paraId="2D3222BC" w14:textId="77777777" w:rsidR="004D23BD" w:rsidRPr="009576B8" w:rsidRDefault="009576B8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FFFF00"/>
        <w:spacing w:after="93" w:line="257" w:lineRule="auto"/>
        <w:ind w:left="149" w:hanging="10"/>
        <w:jc w:val="both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sz w:val="28"/>
          <w:szCs w:val="28"/>
        </w:rPr>
        <w:t>Shelf-</w:t>
      </w:r>
      <w:r w:rsidRPr="009576B8">
        <w:rPr>
          <w:rFonts w:ascii="Arial" w:hAnsi="Arial" w:cs="Arial"/>
          <w:sz w:val="28"/>
          <w:szCs w:val="28"/>
        </w:rPr>
        <w:t xml:space="preserve">life details are based off manufacturer details. Please refer to the Spicers </w:t>
      </w:r>
      <w:proofErr w:type="gramStart"/>
      <w:r w:rsidRPr="009576B8">
        <w:rPr>
          <w:rFonts w:ascii="Arial" w:hAnsi="Arial" w:cs="Arial"/>
          <w:sz w:val="28"/>
          <w:szCs w:val="28"/>
        </w:rPr>
        <w:t>Of</w:t>
      </w:r>
      <w:proofErr w:type="gramEnd"/>
      <w:r w:rsidRPr="009576B8">
        <w:rPr>
          <w:rFonts w:ascii="Arial" w:hAnsi="Arial" w:cs="Arial"/>
          <w:sz w:val="28"/>
          <w:szCs w:val="28"/>
        </w:rPr>
        <w:t xml:space="preserve"> Hythe Terms &amp; Conditions, or enquire to our Customer Service team for a BBE of a full hamper product. </w:t>
      </w:r>
    </w:p>
    <w:p w14:paraId="776B4216" w14:textId="77777777" w:rsidR="004D23BD" w:rsidRPr="009576B8" w:rsidRDefault="009576B8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FFFF00"/>
        <w:spacing w:after="0"/>
        <w:ind w:left="139"/>
        <w:jc w:val="right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i/>
          <w:sz w:val="28"/>
          <w:szCs w:val="28"/>
        </w:rPr>
        <w:t xml:space="preserve"> </w:t>
      </w:r>
    </w:p>
    <w:p w14:paraId="68D3443F" w14:textId="77777777" w:rsidR="004D23BD" w:rsidRPr="009576B8" w:rsidRDefault="009576B8">
      <w:pPr>
        <w:spacing w:after="347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sz w:val="28"/>
          <w:szCs w:val="28"/>
        </w:rPr>
        <w:lastRenderedPageBreak/>
        <w:t xml:space="preserve"> </w:t>
      </w:r>
    </w:p>
    <w:p w14:paraId="0BEE0147" w14:textId="77777777" w:rsidR="004D23BD" w:rsidRPr="009576B8" w:rsidRDefault="009576B8">
      <w:pPr>
        <w:pStyle w:val="Heading1"/>
        <w:ind w:right="31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sz w:val="28"/>
          <w:szCs w:val="28"/>
        </w:rPr>
        <w:t>Nut Allergen Declaration</w:t>
      </w:r>
      <w:r w:rsidRPr="009576B8">
        <w:rPr>
          <w:rFonts w:ascii="Arial" w:hAnsi="Arial" w:cs="Arial"/>
          <w:sz w:val="28"/>
          <w:szCs w:val="28"/>
          <w:u w:val="none" w:color="000000"/>
        </w:rPr>
        <w:t xml:space="preserve"> </w:t>
      </w:r>
    </w:p>
    <w:p w14:paraId="44B3B2D8" w14:textId="77777777" w:rsidR="004D23BD" w:rsidRPr="009576B8" w:rsidRDefault="009576B8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EE0000"/>
        <w:spacing w:after="173"/>
        <w:ind w:left="154" w:right="31"/>
        <w:jc w:val="both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color w:val="FFFFFF"/>
          <w:sz w:val="28"/>
          <w:szCs w:val="28"/>
        </w:rPr>
        <w:t xml:space="preserve">Information detailed below regarding Tree Nut allergens within components are based off supplier forms. As Spicers </w:t>
      </w:r>
      <w:proofErr w:type="gramStart"/>
      <w:r w:rsidRPr="009576B8">
        <w:rPr>
          <w:rFonts w:ascii="Arial" w:hAnsi="Arial" w:cs="Arial"/>
          <w:color w:val="FFFFFF"/>
          <w:sz w:val="28"/>
          <w:szCs w:val="28"/>
        </w:rPr>
        <w:t>Of</w:t>
      </w:r>
      <w:proofErr w:type="gramEnd"/>
      <w:r w:rsidRPr="009576B8">
        <w:rPr>
          <w:rFonts w:ascii="Arial" w:hAnsi="Arial" w:cs="Arial"/>
          <w:color w:val="FFFFFF"/>
          <w:sz w:val="28"/>
          <w:szCs w:val="28"/>
        </w:rPr>
        <w:t xml:space="preserve"> Hythe do handle nut-based products in our packing environment, </w:t>
      </w:r>
      <w:r w:rsidRPr="009576B8">
        <w:rPr>
          <w:rFonts w:ascii="Arial" w:hAnsi="Arial" w:cs="Arial"/>
          <w:b/>
          <w:color w:val="FFFFFF"/>
          <w:sz w:val="28"/>
          <w:szCs w:val="28"/>
          <w:u w:val="single" w:color="FFFFFF"/>
        </w:rPr>
        <w:t>no hampers</w:t>
      </w:r>
      <w:r w:rsidRPr="009576B8">
        <w:rPr>
          <w:rFonts w:ascii="Arial" w:hAnsi="Arial" w:cs="Arial"/>
          <w:b/>
          <w:color w:val="FFFFFF"/>
          <w:sz w:val="28"/>
          <w:szCs w:val="28"/>
        </w:rPr>
        <w:t xml:space="preserve"> </w:t>
      </w:r>
      <w:r w:rsidRPr="009576B8">
        <w:rPr>
          <w:rFonts w:ascii="Arial" w:hAnsi="Arial" w:cs="Arial"/>
          <w:b/>
          <w:color w:val="FFFFFF"/>
          <w:sz w:val="28"/>
          <w:szCs w:val="28"/>
          <w:u w:val="single" w:color="FFFFFF"/>
        </w:rPr>
        <w:t>are formally declared ‘Nut-free’.</w:t>
      </w:r>
      <w:r w:rsidRPr="009576B8">
        <w:rPr>
          <w:rFonts w:ascii="Arial" w:hAnsi="Arial" w:cs="Arial"/>
          <w:b/>
          <w:color w:val="FFFFFF"/>
          <w:sz w:val="28"/>
          <w:szCs w:val="28"/>
        </w:rPr>
        <w:t xml:space="preserve"> </w:t>
      </w:r>
    </w:p>
    <w:p w14:paraId="3CE0EF32" w14:textId="77777777" w:rsidR="004D23BD" w:rsidRPr="009576B8" w:rsidRDefault="009576B8">
      <w:pPr>
        <w:pBdr>
          <w:top w:val="single" w:sz="8" w:space="0" w:color="000000"/>
          <w:left w:val="single" w:sz="8" w:space="0" w:color="000000"/>
          <w:bottom w:val="single" w:sz="8" w:space="0" w:color="000000"/>
          <w:right w:val="single" w:sz="8" w:space="0" w:color="000000"/>
        </w:pBdr>
        <w:shd w:val="clear" w:color="auto" w:fill="EE0000"/>
        <w:spacing w:after="98"/>
        <w:ind w:left="154" w:right="31"/>
        <w:jc w:val="right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sz w:val="28"/>
          <w:szCs w:val="28"/>
        </w:rPr>
        <w:t xml:space="preserve"> </w:t>
      </w:r>
    </w:p>
    <w:p w14:paraId="1C452C21" w14:textId="77777777" w:rsidR="004D23BD" w:rsidRPr="009576B8" w:rsidRDefault="009576B8">
      <w:pPr>
        <w:spacing w:after="0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sz w:val="28"/>
          <w:szCs w:val="28"/>
        </w:rPr>
        <w:t xml:space="preserve"> </w:t>
      </w:r>
    </w:p>
    <w:p w14:paraId="24BAB519" w14:textId="77777777" w:rsidR="004D23BD" w:rsidRPr="009576B8" w:rsidRDefault="004D23BD">
      <w:pPr>
        <w:spacing w:after="0"/>
        <w:ind w:left="-1440" w:right="90"/>
        <w:rPr>
          <w:rFonts w:ascii="Arial" w:hAnsi="Arial" w:cs="Arial"/>
          <w:sz w:val="28"/>
          <w:szCs w:val="28"/>
        </w:rPr>
      </w:pPr>
    </w:p>
    <w:tbl>
      <w:tblPr>
        <w:tblStyle w:val="TableGrid"/>
        <w:tblW w:w="9016" w:type="dxa"/>
        <w:tblInd w:w="6" w:type="dxa"/>
        <w:tblCellMar>
          <w:top w:w="47" w:type="dxa"/>
          <w:left w:w="107" w:type="dxa"/>
          <w:bottom w:w="0" w:type="dxa"/>
          <w:right w:w="58" w:type="dxa"/>
        </w:tblCellMar>
        <w:tblLook w:val="04A0" w:firstRow="1" w:lastRow="0" w:firstColumn="1" w:lastColumn="0" w:noHBand="0" w:noVBand="1"/>
      </w:tblPr>
      <w:tblGrid>
        <w:gridCol w:w="2253"/>
        <w:gridCol w:w="2253"/>
        <w:gridCol w:w="2258"/>
        <w:gridCol w:w="2252"/>
      </w:tblGrid>
      <w:tr w:rsidR="004D23BD" w:rsidRPr="009576B8" w14:paraId="1C6B8DAA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9C24205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4D23BD" w:rsidRPr="009576B8" w14:paraId="134D2556" w14:textId="77777777">
        <w:trPr>
          <w:trHeight w:val="54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526700C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EA56C88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Taste Mince Pies 2's skillet from Grandma </w:t>
            </w:r>
          </w:p>
          <w:p w14:paraId="7B414DA8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Wild's </w:t>
            </w:r>
          </w:p>
        </w:tc>
      </w:tr>
      <w:tr w:rsidR="004D23BD" w:rsidRPr="009576B8" w14:paraId="16B4823B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9E1F19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A1BC72A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6704 / PIE001J </w:t>
            </w:r>
          </w:p>
        </w:tc>
      </w:tr>
      <w:tr w:rsidR="004D23BD" w:rsidRPr="009576B8" w14:paraId="5C4C2F0C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5F4E189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E7CFEEA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Grandma Wilds </w:t>
            </w:r>
          </w:p>
        </w:tc>
      </w:tr>
      <w:tr w:rsidR="004D23BD" w:rsidRPr="009576B8" w14:paraId="4987330C" w14:textId="77777777">
        <w:trPr>
          <w:trHeight w:val="301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1B5C99B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6042EE0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4D23BD" w:rsidRPr="009576B8" w14:paraId="34F2AE09" w14:textId="77777777">
        <w:trPr>
          <w:trHeight w:val="295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2BE2DDF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4D23BD" w:rsidRPr="009576B8" w14:paraId="27DF9B61" w14:textId="77777777">
        <w:trPr>
          <w:trHeight w:val="2429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D0B69EE" w14:textId="77777777" w:rsidR="004D23BD" w:rsidRPr="009576B8" w:rsidRDefault="009576B8">
            <w:pPr>
              <w:spacing w:after="0" w:line="239" w:lineRule="auto"/>
              <w:ind w:right="46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Mincemeat (44%) (Sugar, Vine Fruits (29%) (Raisins, Sultanas, Currants, Sunflower Oil ) Apple Puree (Apple Puree, Potassium Sorbate), Glucose-Fructose Syrup, Mixed Peel (4%) (Orange Peel, </w:t>
            </w:r>
            <w:proofErr w:type="spellStart"/>
            <w:r w:rsidRPr="009576B8">
              <w:rPr>
                <w:rFonts w:ascii="Arial" w:hAnsi="Arial" w:cs="Arial"/>
                <w:sz w:val="28"/>
                <w:szCs w:val="28"/>
              </w:rPr>
              <w:t>GlucoseFructose</w:t>
            </w:r>
            <w:proofErr w:type="spellEnd"/>
            <w:r w:rsidRPr="009576B8">
              <w:rPr>
                <w:rFonts w:ascii="Arial" w:hAnsi="Arial" w:cs="Arial"/>
                <w:sz w:val="28"/>
                <w:szCs w:val="28"/>
              </w:rPr>
              <w:t xml:space="preserve"> Syrup, Lemon Peel, Sugar, Acidity Regulator: Citric Acid), Vegetable Suet (Palm Oil, Rice Flour, Sunflower Oil), Modified Maize Starch, Mixed Spice, Acidity Regulator: Citric Acid, Colour: Caramel, Orange Oil, Lemon Oil), Fortified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Flour (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Flour, Calcium Carbonate, Niacin, Iron, Folic Acid, </w:t>
            </w:r>
            <w:proofErr w:type="spellStart"/>
            <w:r w:rsidRPr="009576B8">
              <w:rPr>
                <w:rFonts w:ascii="Arial" w:hAnsi="Arial" w:cs="Arial"/>
                <w:sz w:val="28"/>
                <w:szCs w:val="28"/>
              </w:rPr>
              <w:t>Thiamin</w:t>
            </w:r>
            <w:proofErr w:type="spellEnd"/>
            <w:r w:rsidRPr="009576B8">
              <w:rPr>
                <w:rFonts w:ascii="Arial" w:hAnsi="Arial" w:cs="Arial"/>
                <w:sz w:val="28"/>
                <w:szCs w:val="28"/>
              </w:rPr>
              <w:t xml:space="preserve">), Vegetable Oil (Palm, Rapeseed, Water, Salt, Flavouring), Sugar, Water, Invert Sugar Syrup. </w:t>
            </w:r>
          </w:p>
          <w:p w14:paraId="19EBC76C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 </w:t>
            </w:r>
          </w:p>
          <w:p w14:paraId="054E4CA9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WARNING: 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Whilst every care has been taken, fruit stone/stalk may remain.  </w:t>
            </w:r>
          </w:p>
        </w:tc>
      </w:tr>
      <w:tr w:rsidR="004D23BD" w:rsidRPr="009576B8" w14:paraId="0B89B3E7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858A39E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4D23BD" w:rsidRPr="009576B8" w14:paraId="0DA15ED0" w14:textId="77777777">
        <w:trPr>
          <w:trHeight w:val="29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3CC74DAE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44FBDEDB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4D23BD" w:rsidRPr="009576B8" w14:paraId="4F5996E4" w14:textId="77777777">
        <w:trPr>
          <w:trHeight w:val="301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BF1095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6EBCE63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1,600.00 </w:t>
            </w:r>
          </w:p>
        </w:tc>
      </w:tr>
      <w:tr w:rsidR="004D23BD" w:rsidRPr="009576B8" w14:paraId="72A83349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AFE7B06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9576B8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C278FC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382.00 </w:t>
            </w:r>
          </w:p>
        </w:tc>
      </w:tr>
      <w:tr w:rsidR="004D23BD" w:rsidRPr="009576B8" w14:paraId="45719899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9C46C42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F79F9D1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16.00 </w:t>
            </w:r>
          </w:p>
        </w:tc>
      </w:tr>
      <w:tr w:rsidR="004D23BD" w:rsidRPr="009576B8" w14:paraId="410C5954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1F7FEF9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FD64AF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6.00 </w:t>
            </w:r>
          </w:p>
        </w:tc>
      </w:tr>
      <w:tr w:rsidR="004D23BD" w:rsidRPr="009576B8" w14:paraId="14892A8E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CBB77F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Carbohydrates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4B3DA8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56.00 </w:t>
            </w:r>
          </w:p>
        </w:tc>
      </w:tr>
      <w:tr w:rsidR="004D23BD" w:rsidRPr="009576B8" w14:paraId="68E424B5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D3238DD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ABC67BA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30.00 </w:t>
            </w:r>
          </w:p>
        </w:tc>
      </w:tr>
      <w:tr w:rsidR="004D23BD" w:rsidRPr="009576B8" w14:paraId="1AD03A77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361214D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0474FE2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3.10 </w:t>
            </w:r>
          </w:p>
        </w:tc>
      </w:tr>
      <w:tr w:rsidR="004D23BD" w:rsidRPr="009576B8" w14:paraId="4A8FE71E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15FA4E6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D45D1D7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0.33 </w:t>
            </w:r>
          </w:p>
        </w:tc>
      </w:tr>
      <w:tr w:rsidR="004D23BD" w:rsidRPr="009576B8" w14:paraId="2532D9A7" w14:textId="77777777">
        <w:trPr>
          <w:trHeight w:val="295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DA244B7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4D23BD" w:rsidRPr="009576B8" w14:paraId="6F5996CB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D4A5D9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AEB48EE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7E75B6C7" w14:textId="77777777">
        <w:trPr>
          <w:trHeight w:val="298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AFADCC2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4F3F7C9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51F4B6AD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4F1EB8E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E6526B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06D1893C" w14:textId="77777777">
        <w:trPr>
          <w:trHeight w:val="298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410E297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4D23BD" w:rsidRPr="009576B8" w14:paraId="147638FB" w14:textId="77777777">
        <w:trPr>
          <w:trHeight w:val="298"/>
        </w:trPr>
        <w:tc>
          <w:tcPr>
            <w:tcW w:w="225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F8A7620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5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6DE26D5C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58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28A440E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52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2D619AA3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4D23BD" w:rsidRPr="009576B8" w14:paraId="17F244FA" w14:textId="77777777">
        <w:trPr>
          <w:trHeight w:val="298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674BFE4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4D23BD" w:rsidRPr="009576B8" w14:paraId="2DD2CC10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444CF8AC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57ECADC2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4D23BD" w:rsidRPr="009576B8" w14:paraId="7C09906E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AEB3A76" w14:textId="77777777" w:rsidR="004D23BD" w:rsidRPr="009576B8" w:rsidRDefault="009576B8">
            <w:pPr>
              <w:spacing w:after="0"/>
              <w:ind w:left="5" w:right="1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7D2E80A1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16AA5EB6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5F6B430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46B6264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661F0532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100316E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F74FD1D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620F0874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F1729D4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46AC7B9D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53FC870D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5C442D9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5457094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2923E63D" w14:textId="77777777">
        <w:trPr>
          <w:trHeight w:val="585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9D5DAC9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C371B6D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0FAF824C" w14:textId="77777777">
        <w:trPr>
          <w:trHeight w:val="585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1446A21" w14:textId="77777777" w:rsidR="004D23BD" w:rsidRPr="009576B8" w:rsidRDefault="009576B8">
            <w:pPr>
              <w:spacing w:after="0"/>
              <w:ind w:right="1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8A86821" w14:textId="77777777" w:rsidR="004D23BD" w:rsidRPr="009576B8" w:rsidRDefault="009576B8">
            <w:pPr>
              <w:spacing w:after="0"/>
              <w:ind w:right="1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14136F4C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B265BF3" w14:textId="77777777" w:rsidR="004D23BD" w:rsidRPr="009576B8" w:rsidRDefault="009576B8">
            <w:pPr>
              <w:spacing w:after="0"/>
              <w:ind w:right="2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69A257E9" w14:textId="77777777" w:rsidR="004D23BD" w:rsidRPr="009576B8" w:rsidRDefault="009576B8">
            <w:pPr>
              <w:spacing w:after="0"/>
              <w:ind w:right="1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184113CF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8A16E6E" w14:textId="77777777" w:rsidR="004D23BD" w:rsidRPr="009576B8" w:rsidRDefault="009576B8">
            <w:pPr>
              <w:spacing w:after="0"/>
              <w:ind w:right="2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4165829" w14:textId="77777777" w:rsidR="004D23BD" w:rsidRPr="009576B8" w:rsidRDefault="009576B8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2B18E5D6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3A1A9DE" w14:textId="77777777" w:rsidR="004D23BD" w:rsidRPr="009576B8" w:rsidRDefault="009576B8">
            <w:pPr>
              <w:spacing w:after="0"/>
              <w:ind w:right="2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BFE6FEF" w14:textId="77777777" w:rsidR="004D23BD" w:rsidRPr="009576B8" w:rsidRDefault="009576B8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26295F84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5361D8D" w14:textId="77777777" w:rsidR="004D23BD" w:rsidRPr="009576B8" w:rsidRDefault="009576B8">
            <w:pPr>
              <w:spacing w:after="0"/>
              <w:ind w:right="2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818B01F" w14:textId="77777777" w:rsidR="004D23BD" w:rsidRPr="009576B8" w:rsidRDefault="009576B8">
            <w:pPr>
              <w:spacing w:after="0"/>
              <w:ind w:right="1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10358CF0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C422505" w14:textId="77777777" w:rsidR="004D23BD" w:rsidRPr="009576B8" w:rsidRDefault="009576B8">
            <w:pPr>
              <w:spacing w:after="0"/>
              <w:ind w:right="1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092F108" w14:textId="77777777" w:rsidR="004D23BD" w:rsidRPr="009576B8" w:rsidRDefault="009576B8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7FC9E1CE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16C7C2C" w14:textId="77777777" w:rsidR="004D23BD" w:rsidRPr="009576B8" w:rsidRDefault="009576B8">
            <w:pPr>
              <w:spacing w:after="0"/>
              <w:ind w:right="2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Molluscs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9E48B88" w14:textId="77777777" w:rsidR="004D23BD" w:rsidRPr="009576B8" w:rsidRDefault="009576B8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1F741B5" w14:textId="77777777">
        <w:trPr>
          <w:trHeight w:val="587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EE89045" w14:textId="77777777" w:rsidR="004D23BD" w:rsidRPr="009576B8" w:rsidRDefault="009576B8">
            <w:pPr>
              <w:spacing w:after="0"/>
              <w:ind w:right="2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AF3B1C2" w14:textId="77777777" w:rsidR="004D23BD" w:rsidRPr="009576B8" w:rsidRDefault="009576B8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6FEEB8F7" w14:textId="77777777">
        <w:trPr>
          <w:trHeight w:val="1084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5A09B9C" w14:textId="77777777" w:rsidR="004D23BD" w:rsidRPr="009576B8" w:rsidRDefault="009576B8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D7EAE3A" w14:textId="77777777" w:rsidR="004D23BD" w:rsidRPr="009576B8" w:rsidRDefault="009576B8">
            <w:pPr>
              <w:spacing w:after="0"/>
              <w:ind w:firstLine="1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For allergens, including cereals containing gluten, see ingredients in bold. May contain traces of egg, milk, mustard, soya, nuts and other gluten sources (oat, spelt, rye, barley). </w:t>
            </w:r>
          </w:p>
        </w:tc>
      </w:tr>
      <w:tr w:rsidR="004D23BD" w:rsidRPr="009576B8" w14:paraId="4E653068" w14:textId="77777777">
        <w:trPr>
          <w:trHeight w:val="296"/>
        </w:trPr>
        <w:tc>
          <w:tcPr>
            <w:tcW w:w="9016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43ACA07" w14:textId="77777777" w:rsidR="004D23BD" w:rsidRPr="009576B8" w:rsidRDefault="009576B8">
            <w:pPr>
              <w:spacing w:after="0"/>
              <w:ind w:right="1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4D23BD" w:rsidRPr="009576B8" w14:paraId="2015F4A2" w14:textId="77777777">
        <w:trPr>
          <w:trHeight w:val="299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AFED2A9" w14:textId="77777777" w:rsidR="004D23BD" w:rsidRPr="009576B8" w:rsidRDefault="009576B8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CE45ECF" w14:textId="77777777" w:rsidR="004D23BD" w:rsidRPr="009576B8" w:rsidRDefault="009576B8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77808863" w14:textId="77777777">
        <w:trPr>
          <w:trHeight w:val="300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5569EA2" w14:textId="77777777" w:rsidR="004D23BD" w:rsidRPr="009576B8" w:rsidRDefault="009576B8">
            <w:pPr>
              <w:spacing w:after="0"/>
              <w:ind w:right="1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7104DAB" w14:textId="77777777" w:rsidR="004D23BD" w:rsidRPr="009576B8" w:rsidRDefault="009576B8">
            <w:pPr>
              <w:spacing w:after="0"/>
              <w:ind w:right="1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Months </w:t>
            </w:r>
          </w:p>
        </w:tc>
      </w:tr>
      <w:tr w:rsidR="004D23BD" w:rsidRPr="009576B8" w14:paraId="7D834465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8FD340E" w14:textId="77777777" w:rsidR="004D23BD" w:rsidRPr="009576B8" w:rsidRDefault="009576B8">
            <w:pPr>
              <w:spacing w:after="0"/>
              <w:ind w:right="1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4C2BAC1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Store in a cool dry place avoiding direct sunlight.  </w:t>
            </w:r>
          </w:p>
        </w:tc>
      </w:tr>
      <w:tr w:rsidR="004D23BD" w:rsidRPr="009576B8" w14:paraId="77C5AE50" w14:textId="77777777">
        <w:trPr>
          <w:trHeight w:val="586"/>
        </w:trPr>
        <w:tc>
          <w:tcPr>
            <w:tcW w:w="4506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FE3BF11" w14:textId="77777777" w:rsidR="004D23BD" w:rsidRPr="009576B8" w:rsidRDefault="009576B8">
            <w:pPr>
              <w:spacing w:after="0"/>
              <w:ind w:right="2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50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25CA10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Once opened, keep in an airtight container and consume within 7 days. </w:t>
            </w:r>
          </w:p>
        </w:tc>
      </w:tr>
    </w:tbl>
    <w:p w14:paraId="24C88AD9" w14:textId="4C460BE5" w:rsidR="004D23BD" w:rsidRPr="009576B8" w:rsidRDefault="009576B8" w:rsidP="009576B8">
      <w:pPr>
        <w:jc w:val="both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sz w:val="28"/>
          <w:szCs w:val="28"/>
        </w:rPr>
        <w:t xml:space="preserve"> </w:t>
      </w:r>
    </w:p>
    <w:tbl>
      <w:tblPr>
        <w:tblStyle w:val="TableGrid"/>
        <w:tblW w:w="8898" w:type="dxa"/>
        <w:tblInd w:w="6" w:type="dxa"/>
        <w:tblCellMar>
          <w:top w:w="48" w:type="dxa"/>
          <w:left w:w="107" w:type="dxa"/>
          <w:bottom w:w="0" w:type="dxa"/>
          <w:right w:w="57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2227"/>
        <w:gridCol w:w="2223"/>
      </w:tblGrid>
      <w:tr w:rsidR="004D23BD" w:rsidRPr="009576B8" w14:paraId="1A87BF33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C837762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4D23BD" w:rsidRPr="009576B8" w14:paraId="3A916B9D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4BEBDC6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4834241" w14:textId="77777777" w:rsidR="004D23BD" w:rsidRPr="009576B8" w:rsidRDefault="009576B8">
            <w:pPr>
              <w:spacing w:after="0"/>
              <w:ind w:left="47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Love Popcorn Caramelised Biscuit Crumb 100g </w:t>
            </w:r>
          </w:p>
        </w:tc>
      </w:tr>
      <w:tr w:rsidR="004D23BD" w:rsidRPr="009576B8" w14:paraId="05B97C79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7DA421E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B27822C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 POP601D </w:t>
            </w:r>
          </w:p>
        </w:tc>
      </w:tr>
      <w:tr w:rsidR="004D23BD" w:rsidRPr="009576B8" w14:paraId="5F8D6E92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7E8E10F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0ED1A4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Sweet &amp; Savoury </w:t>
            </w:r>
          </w:p>
        </w:tc>
      </w:tr>
      <w:tr w:rsidR="004D23BD" w:rsidRPr="009576B8" w14:paraId="23F4DE3C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D7C9C1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63CE7A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4D23BD" w:rsidRPr="009576B8" w14:paraId="54CD8BE5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3FE7B51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4D23BD" w:rsidRPr="009576B8" w14:paraId="77A4BEAD" w14:textId="77777777">
        <w:trPr>
          <w:trHeight w:val="1087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C7CB63E" w14:textId="77777777" w:rsidR="004D23BD" w:rsidRPr="009576B8" w:rsidRDefault="009576B8">
            <w:pPr>
              <w:spacing w:after="0" w:line="239" w:lineRule="auto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>Popcorn, Lotus Biscoff Crumb [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Flour, Sugar, Vegetable Oils (Palm Oil </w:t>
            </w:r>
            <w:proofErr w:type="gramStart"/>
            <w:r w:rsidRPr="009576B8">
              <w:rPr>
                <w:rFonts w:ascii="Arial" w:hAnsi="Arial" w:cs="Arial"/>
                <w:sz w:val="28"/>
                <w:szCs w:val="28"/>
              </w:rPr>
              <w:t>From</w:t>
            </w:r>
            <w:proofErr w:type="gramEnd"/>
            <w:r w:rsidRPr="009576B8">
              <w:rPr>
                <w:rFonts w:ascii="Arial" w:hAnsi="Arial" w:cs="Arial"/>
                <w:sz w:val="28"/>
                <w:szCs w:val="28"/>
              </w:rPr>
              <w:t xml:space="preserve"> Sustainable And Certified Plantations, Rapeseed Oil), Candy Sugar Syrup, Raising Agent (Sodium Hydrogen </w:t>
            </w:r>
          </w:p>
          <w:p w14:paraId="07685180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Carbonate),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SOYA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Flour, Salt, Cinnamon], Sugar, Golden Syrup, Coconut Oil, Glucose Syrup, </w:t>
            </w:r>
          </w:p>
          <w:p w14:paraId="480B6168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>Ground Cinnamon, Rapeseed Oil, Baking Soda, Salt, Flavouring, Lecithin Powder/Granules (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SOYA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) </w:t>
            </w:r>
          </w:p>
        </w:tc>
      </w:tr>
      <w:tr w:rsidR="004D23BD" w:rsidRPr="009576B8" w14:paraId="0F7C2871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633E245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4D23BD" w:rsidRPr="009576B8" w14:paraId="6E37D4DB" w14:textId="77777777">
        <w:trPr>
          <w:trHeight w:val="29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29283372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64A5F54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4D23BD" w:rsidRPr="009576B8" w14:paraId="4D1471CC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EEDD05D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5F74E6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1,847.00 </w:t>
            </w:r>
          </w:p>
        </w:tc>
      </w:tr>
      <w:tr w:rsidR="004D23BD" w:rsidRPr="009576B8" w14:paraId="333A64D7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5E7B93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>Energy (</w:t>
            </w:r>
            <w:proofErr w:type="spellStart"/>
            <w:r w:rsidRPr="009576B8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7B76F6C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439.00 </w:t>
            </w:r>
          </w:p>
        </w:tc>
      </w:tr>
      <w:tr w:rsidR="004D23BD" w:rsidRPr="009576B8" w14:paraId="37C987B2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23B6771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BFC4400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14.00 </w:t>
            </w:r>
          </w:p>
        </w:tc>
      </w:tr>
      <w:tr w:rsidR="004D23BD" w:rsidRPr="009576B8" w14:paraId="51B0482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9678D62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A7BAA6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8.10 </w:t>
            </w:r>
          </w:p>
        </w:tc>
      </w:tr>
      <w:tr w:rsidR="004D23BD" w:rsidRPr="009576B8" w14:paraId="79CE0593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2CD9FF7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57EBAB8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72.00 </w:t>
            </w:r>
          </w:p>
        </w:tc>
      </w:tr>
      <w:tr w:rsidR="004D23BD" w:rsidRPr="009576B8" w14:paraId="73DB7F7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B8C558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E77C55F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44.00 </w:t>
            </w:r>
          </w:p>
        </w:tc>
      </w:tr>
      <w:tr w:rsidR="004D23BD" w:rsidRPr="009576B8" w14:paraId="00D2E43B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6B6BE2B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BAA56DA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4.40 </w:t>
            </w:r>
          </w:p>
        </w:tc>
      </w:tr>
      <w:tr w:rsidR="004D23BD" w:rsidRPr="009576B8" w14:paraId="40B0BBD9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58A68CD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9E35140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1.40 </w:t>
            </w:r>
          </w:p>
        </w:tc>
      </w:tr>
      <w:tr w:rsidR="004D23BD" w:rsidRPr="009576B8" w14:paraId="7F1FDFE5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7234521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4D23BD" w:rsidRPr="009576B8" w14:paraId="3049E3ED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4DD5D64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5468EB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607376A6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DB9CBCC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BCC1CA2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7370DE7F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89BABA0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713F37E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4C0D23D8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C14910B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4D23BD" w:rsidRPr="009576B8" w14:paraId="52004259" w14:textId="77777777">
        <w:trPr>
          <w:trHeight w:val="299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F24EEEF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36EF1C05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  <w:tc>
          <w:tcPr>
            <w:tcW w:w="222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E12B374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7E7B0F20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4D23BD" w:rsidRPr="009576B8" w14:paraId="298795EE" w14:textId="77777777">
        <w:trPr>
          <w:trHeight w:val="299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EFE36C2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4D23BD" w:rsidRPr="009576B8" w14:paraId="32669A65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518FA334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0E74D045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4D23BD" w:rsidRPr="009576B8" w14:paraId="58E337E9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53DD86E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50A4AF3B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0D768F84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FE4B871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248495E1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6D7BB998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86C65F7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1907240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227A5049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E8BECD6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909A7E2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43466FD2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966C96D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74A2A53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6309B53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03C9193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EA9766A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20C044FC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1C386B7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513B980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5B68576A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B234E18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4779A53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1F8981C7" w14:textId="77777777">
        <w:trPr>
          <w:trHeight w:val="584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CEE619D" w14:textId="77777777" w:rsidR="004D23BD" w:rsidRPr="009576B8" w:rsidRDefault="009576B8">
            <w:pPr>
              <w:spacing w:after="0"/>
              <w:ind w:right="5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0239149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0ECD084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9446444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FC76EA7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2FAFEBEB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8081540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923DBB1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744B8E95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AFA6F51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Fish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48D1AD7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07865C20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1A9DA3A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C258C5B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0CA420D1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888DBAA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55FF0C2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52067DF7" w14:textId="77777777">
        <w:trPr>
          <w:trHeight w:val="81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0F8B9957" w14:textId="77777777" w:rsidR="004D23BD" w:rsidRPr="009576B8" w:rsidRDefault="009576B8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98666E8" w14:textId="77777777" w:rsidR="004D23BD" w:rsidRPr="009576B8" w:rsidRDefault="009576B8">
            <w:pPr>
              <w:spacing w:after="0" w:line="240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Madie in a facility where dairy,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PEANUT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s, gluten, nuts, soya and wheat are occasionally </w:t>
            </w:r>
          </w:p>
          <w:p w14:paraId="3426DD59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handled,  </w:t>
            </w:r>
          </w:p>
        </w:tc>
      </w:tr>
      <w:tr w:rsidR="004D23BD" w:rsidRPr="009576B8" w14:paraId="59CDA56C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E1B5661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4D23BD" w:rsidRPr="009576B8" w14:paraId="2FCF2CC1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1500670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13C73D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100 </w:t>
            </w:r>
          </w:p>
        </w:tc>
      </w:tr>
      <w:tr w:rsidR="004D23BD" w:rsidRPr="009576B8" w14:paraId="05DF8C29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9F4A76E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9C7ED17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7 Months </w:t>
            </w:r>
          </w:p>
        </w:tc>
      </w:tr>
      <w:tr w:rsidR="004D23BD" w:rsidRPr="009576B8" w14:paraId="5C18990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C10BDA9" w14:textId="77777777" w:rsidR="004D23BD" w:rsidRPr="009576B8" w:rsidRDefault="009576B8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948E225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Cool, dry place away from sunlight. </w:t>
            </w:r>
          </w:p>
        </w:tc>
      </w:tr>
      <w:tr w:rsidR="004D23BD" w:rsidRPr="009576B8" w14:paraId="7CFBBDC1" w14:textId="77777777">
        <w:trPr>
          <w:trHeight w:val="58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6B49257" w14:textId="77777777" w:rsidR="004D23BD" w:rsidRPr="009576B8" w:rsidRDefault="009576B8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85EEECB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Cool, dark, and dry place, sealed in an airtight container. </w:t>
            </w:r>
          </w:p>
        </w:tc>
      </w:tr>
    </w:tbl>
    <w:p w14:paraId="43994DCE" w14:textId="77777777" w:rsidR="004D23BD" w:rsidRPr="009576B8" w:rsidRDefault="004D23BD">
      <w:pPr>
        <w:spacing w:after="0"/>
        <w:ind w:left="-1440" w:right="147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958" w:type="dxa"/>
        <w:tblInd w:w="6" w:type="dxa"/>
        <w:tblCellMar>
          <w:top w:w="48" w:type="dxa"/>
          <w:left w:w="107" w:type="dxa"/>
          <w:bottom w:w="0" w:type="dxa"/>
          <w:right w:w="61" w:type="dxa"/>
        </w:tblCellMar>
        <w:tblLook w:val="04A0" w:firstRow="1" w:lastRow="0" w:firstColumn="1" w:lastColumn="0" w:noHBand="0" w:noVBand="1"/>
      </w:tblPr>
      <w:tblGrid>
        <w:gridCol w:w="2240"/>
        <w:gridCol w:w="2240"/>
        <w:gridCol w:w="2241"/>
        <w:gridCol w:w="2237"/>
      </w:tblGrid>
      <w:tr w:rsidR="004D23BD" w:rsidRPr="009576B8" w14:paraId="2A3BDAC8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B4AA8D5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4D23BD" w:rsidRPr="009576B8" w14:paraId="7BC8B264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544F79B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1DBE40D" w14:textId="77777777" w:rsidR="004D23BD" w:rsidRPr="009576B8" w:rsidRDefault="009576B8">
            <w:pPr>
              <w:spacing w:after="0"/>
              <w:ind w:right="4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Stem Ginger </w:t>
            </w:r>
            <w:proofErr w:type="spellStart"/>
            <w:r w:rsidRPr="009576B8">
              <w:rPr>
                <w:rFonts w:ascii="Arial" w:hAnsi="Arial" w:cs="Arial"/>
                <w:sz w:val="28"/>
                <w:szCs w:val="28"/>
              </w:rPr>
              <w:t>Oaties</w:t>
            </w:r>
            <w:proofErr w:type="spellEnd"/>
            <w:r w:rsidRPr="009576B8">
              <w:rPr>
                <w:rFonts w:ascii="Arial" w:hAnsi="Arial" w:cs="Arial"/>
                <w:sz w:val="28"/>
                <w:szCs w:val="28"/>
              </w:rPr>
              <w:t xml:space="preserve"> </w:t>
            </w:r>
          </w:p>
        </w:tc>
      </w:tr>
      <w:tr w:rsidR="004D23BD" w:rsidRPr="009576B8" w14:paraId="262B6EAC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D70A734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5CB5FEA" w14:textId="77777777" w:rsidR="004D23BD" w:rsidRPr="009576B8" w:rsidRDefault="009576B8">
            <w:pPr>
              <w:spacing w:after="0"/>
              <w:ind w:right="4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 BIS605X </w:t>
            </w:r>
          </w:p>
        </w:tc>
      </w:tr>
      <w:tr w:rsidR="004D23BD" w:rsidRPr="009576B8" w14:paraId="5CFA5B11" w14:textId="77777777">
        <w:trPr>
          <w:trHeight w:val="300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B418E14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CF48E0D" w14:textId="77777777" w:rsidR="004D23BD" w:rsidRPr="009576B8" w:rsidRDefault="009576B8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Reids Bakery </w:t>
            </w:r>
          </w:p>
        </w:tc>
      </w:tr>
      <w:tr w:rsidR="004D23BD" w:rsidRPr="009576B8" w14:paraId="76F25422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B848CEC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71EE2DE" w14:textId="77777777" w:rsidR="004D23BD" w:rsidRPr="009576B8" w:rsidRDefault="009576B8">
            <w:pPr>
              <w:spacing w:after="0"/>
              <w:ind w:right="4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4D23BD" w:rsidRPr="009576B8" w14:paraId="1778D1C0" w14:textId="77777777">
        <w:trPr>
          <w:trHeight w:val="295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992955C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4D23BD" w:rsidRPr="009576B8" w14:paraId="5DBECD68" w14:textId="77777777">
        <w:trPr>
          <w:trHeight w:val="1087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1378BC" w14:textId="77777777" w:rsidR="004D23BD" w:rsidRPr="009576B8" w:rsidRDefault="009576B8">
            <w:pPr>
              <w:spacing w:after="0" w:line="239" w:lineRule="auto"/>
              <w:ind w:right="45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Flour (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Flour, Calcium Carbonate, Niacin, Iron, Folic Acid, </w:t>
            </w:r>
            <w:proofErr w:type="spellStart"/>
            <w:r w:rsidRPr="009576B8">
              <w:rPr>
                <w:rFonts w:ascii="Arial" w:hAnsi="Arial" w:cs="Arial"/>
                <w:sz w:val="28"/>
                <w:szCs w:val="28"/>
              </w:rPr>
              <w:t>Thiamin</w:t>
            </w:r>
            <w:proofErr w:type="spellEnd"/>
            <w:r w:rsidRPr="009576B8">
              <w:rPr>
                <w:rFonts w:ascii="Arial" w:hAnsi="Arial" w:cs="Arial"/>
                <w:sz w:val="28"/>
                <w:szCs w:val="28"/>
              </w:rPr>
              <w:t xml:space="preserve">), Vegetable  Oils (Palm, Rapeseed), Sugar,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OATS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(32%), Golden Syrup, Ginger Crush (5%) (Stem Ginger,  Sugar, Water), Ground Ginger, Raising Agents (Diphosphates, Sodium Carbonates), Salt,  Emulsifier </w:t>
            </w:r>
          </w:p>
          <w:p w14:paraId="330B90CD" w14:textId="77777777" w:rsidR="004D23BD" w:rsidRPr="009576B8" w:rsidRDefault="009576B8">
            <w:pPr>
              <w:spacing w:after="0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(Polyglycerol Esters </w:t>
            </w:r>
            <w:proofErr w:type="gramStart"/>
            <w:r w:rsidRPr="009576B8">
              <w:rPr>
                <w:rFonts w:ascii="Arial" w:hAnsi="Arial" w:cs="Arial"/>
                <w:sz w:val="28"/>
                <w:szCs w:val="28"/>
              </w:rPr>
              <w:t>Of</w:t>
            </w:r>
            <w:proofErr w:type="gramEnd"/>
            <w:r w:rsidRPr="009576B8">
              <w:rPr>
                <w:rFonts w:ascii="Arial" w:hAnsi="Arial" w:cs="Arial"/>
                <w:sz w:val="28"/>
                <w:szCs w:val="28"/>
              </w:rPr>
              <w:t xml:space="preserve"> Fatty Acids), Flavourings, Colour (Curcumin, Annatto, Bixin)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</w:tr>
      <w:tr w:rsidR="004D23BD" w:rsidRPr="009576B8" w14:paraId="18BBE632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BDAECD0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4D23BD" w:rsidRPr="009576B8" w14:paraId="6CC02219" w14:textId="77777777">
        <w:trPr>
          <w:trHeight w:val="29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7B7ABEBD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2EF449CE" w14:textId="77777777" w:rsidR="004D23BD" w:rsidRPr="009576B8" w:rsidRDefault="009576B8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4D23BD" w:rsidRPr="009576B8" w14:paraId="5A070D1A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1E9171D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6287B18" w14:textId="77777777" w:rsidR="004D23BD" w:rsidRPr="009576B8" w:rsidRDefault="009576B8">
            <w:pPr>
              <w:spacing w:after="0"/>
              <w:ind w:right="4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2,173.00 </w:t>
            </w:r>
          </w:p>
        </w:tc>
      </w:tr>
      <w:tr w:rsidR="004D23BD" w:rsidRPr="009576B8" w14:paraId="0304140B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B8E7FED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9576B8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4CE8D01" w14:textId="77777777" w:rsidR="004D23BD" w:rsidRPr="009576B8" w:rsidRDefault="009576B8">
            <w:pPr>
              <w:spacing w:after="0"/>
              <w:ind w:right="4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520.00 </w:t>
            </w:r>
          </w:p>
        </w:tc>
      </w:tr>
      <w:tr w:rsidR="004D23BD" w:rsidRPr="009576B8" w14:paraId="63F3AC0B" w14:textId="77777777">
        <w:trPr>
          <w:trHeight w:val="300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E8191B5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BBFB0EF" w14:textId="77777777" w:rsidR="004D23BD" w:rsidRPr="009576B8" w:rsidRDefault="009576B8">
            <w:pPr>
              <w:spacing w:after="0"/>
              <w:ind w:right="4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26.70 </w:t>
            </w:r>
          </w:p>
        </w:tc>
      </w:tr>
      <w:tr w:rsidR="004D23BD" w:rsidRPr="009576B8" w14:paraId="0A0ABFF7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61C1F6E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FEE74FC" w14:textId="77777777" w:rsidR="004D23BD" w:rsidRPr="009576B8" w:rsidRDefault="009576B8">
            <w:pPr>
              <w:spacing w:after="0"/>
              <w:ind w:right="4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8.60 </w:t>
            </w:r>
          </w:p>
        </w:tc>
      </w:tr>
      <w:tr w:rsidR="004D23BD" w:rsidRPr="009576B8" w14:paraId="396766AF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9732718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Carbohydrates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1AF9EAF" w14:textId="77777777" w:rsidR="004D23BD" w:rsidRPr="009576B8" w:rsidRDefault="009576B8">
            <w:pPr>
              <w:spacing w:after="0"/>
              <w:ind w:right="4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63.30 </w:t>
            </w:r>
          </w:p>
        </w:tc>
      </w:tr>
      <w:tr w:rsidR="004D23BD" w:rsidRPr="009576B8" w14:paraId="1DE517FB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EDB0983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408BA6F" w14:textId="77777777" w:rsidR="004D23BD" w:rsidRPr="009576B8" w:rsidRDefault="009576B8">
            <w:pPr>
              <w:spacing w:after="0"/>
              <w:ind w:right="4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29.10 </w:t>
            </w:r>
          </w:p>
        </w:tc>
      </w:tr>
      <w:tr w:rsidR="004D23BD" w:rsidRPr="009576B8" w14:paraId="33625CFC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8D5C1FC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7FDD87" w14:textId="77777777" w:rsidR="004D23BD" w:rsidRPr="009576B8" w:rsidRDefault="009576B8">
            <w:pPr>
              <w:spacing w:after="0"/>
              <w:ind w:right="4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5.10 </w:t>
            </w:r>
          </w:p>
        </w:tc>
      </w:tr>
      <w:tr w:rsidR="004D23BD" w:rsidRPr="009576B8" w14:paraId="0223DE96" w14:textId="77777777">
        <w:trPr>
          <w:trHeight w:val="300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F95FA53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7B126A2" w14:textId="77777777" w:rsidR="004D23BD" w:rsidRPr="009576B8" w:rsidRDefault="009576B8">
            <w:pPr>
              <w:spacing w:after="0"/>
              <w:ind w:right="4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0.90 </w:t>
            </w:r>
          </w:p>
        </w:tc>
      </w:tr>
      <w:tr w:rsidR="004D23BD" w:rsidRPr="009576B8" w14:paraId="792FB45A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51EC9C7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4D23BD" w:rsidRPr="009576B8" w14:paraId="59C6B66A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26E877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DB0FC2B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5F2F777C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750F493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7C36CBE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70DCEEA7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07AE4F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0B6D382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63E1F8DE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6BC60FF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4D23BD" w:rsidRPr="009576B8" w14:paraId="4A10DD5D" w14:textId="77777777">
        <w:trPr>
          <w:trHeight w:val="299"/>
        </w:trPr>
        <w:tc>
          <w:tcPr>
            <w:tcW w:w="224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153B81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40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1C98C26B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  <w:tc>
          <w:tcPr>
            <w:tcW w:w="2241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B6754C5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3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362BD180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4D23BD" w:rsidRPr="009576B8" w14:paraId="692B0C2B" w14:textId="77777777">
        <w:trPr>
          <w:trHeight w:val="299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40905AA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4D23BD" w:rsidRPr="009576B8" w14:paraId="3B89587D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337EBD6A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203565A6" w14:textId="77777777" w:rsidR="004D23BD" w:rsidRPr="009576B8" w:rsidRDefault="009576B8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4D23BD" w:rsidRPr="009576B8" w14:paraId="31D638D6" w14:textId="77777777">
        <w:trPr>
          <w:trHeight w:val="874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F147C51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6FF1FF26" w14:textId="77777777" w:rsidR="004D23BD" w:rsidRPr="009576B8" w:rsidRDefault="009576B8">
            <w:pPr>
              <w:spacing w:after="0"/>
              <w:ind w:right="4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009D124C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24F301B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2F51E6D" w14:textId="77777777" w:rsidR="004D23BD" w:rsidRPr="009576B8" w:rsidRDefault="009576B8">
            <w:pPr>
              <w:spacing w:after="0"/>
              <w:ind w:right="3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13A0635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4D397CC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4732AB3" w14:textId="77777777" w:rsidR="004D23BD" w:rsidRPr="009576B8" w:rsidRDefault="009576B8">
            <w:pPr>
              <w:spacing w:after="0"/>
              <w:ind w:right="3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5265220B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A0CF413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7DFC480D" w14:textId="77777777" w:rsidR="004D23BD" w:rsidRPr="009576B8" w:rsidRDefault="009576B8">
            <w:pPr>
              <w:spacing w:after="0"/>
              <w:ind w:right="4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52658146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CD7DBA3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011B54F" w14:textId="77777777" w:rsidR="004D23BD" w:rsidRPr="009576B8" w:rsidRDefault="009576B8">
            <w:pPr>
              <w:spacing w:after="0"/>
              <w:ind w:right="3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74340DE0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B1D31A6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A067144" w14:textId="77777777" w:rsidR="004D23BD" w:rsidRPr="009576B8" w:rsidRDefault="009576B8">
            <w:pPr>
              <w:spacing w:after="0"/>
              <w:ind w:right="3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0FB5BF08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C0531DB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E564C31" w14:textId="77777777" w:rsidR="004D23BD" w:rsidRPr="009576B8" w:rsidRDefault="009576B8">
            <w:pPr>
              <w:spacing w:after="0"/>
              <w:ind w:right="3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586D4843" w14:textId="77777777">
        <w:trPr>
          <w:trHeight w:val="585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A6E5778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61E6DF7" w14:textId="77777777" w:rsidR="004D23BD" w:rsidRPr="009576B8" w:rsidRDefault="009576B8">
            <w:pPr>
              <w:spacing w:after="0"/>
              <w:ind w:right="3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10EFF38" w14:textId="77777777">
        <w:trPr>
          <w:trHeight w:val="585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37A20A2" w14:textId="77777777" w:rsidR="004D23BD" w:rsidRPr="009576B8" w:rsidRDefault="009576B8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F42CF14" w14:textId="77777777" w:rsidR="004D23BD" w:rsidRPr="009576B8" w:rsidRDefault="009576B8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13E8AD41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761CFBA" w14:textId="77777777" w:rsidR="004D23BD" w:rsidRPr="009576B8" w:rsidRDefault="009576B8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E6AD7E0" w14:textId="77777777" w:rsidR="004D23BD" w:rsidRPr="009576B8" w:rsidRDefault="009576B8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4C370C51" w14:textId="77777777">
        <w:trPr>
          <w:trHeight w:val="587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04B5A46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5D30A18" w14:textId="77777777" w:rsidR="004D23BD" w:rsidRPr="009576B8" w:rsidRDefault="009576B8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1662E42B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6E051D8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6B0C42E" w14:textId="77777777" w:rsidR="004D23BD" w:rsidRPr="009576B8" w:rsidRDefault="009576B8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2094F980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AD7F5B9" w14:textId="77777777" w:rsidR="004D23BD" w:rsidRPr="009576B8" w:rsidRDefault="009576B8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Molluscs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9FAAB92" w14:textId="77777777" w:rsidR="004D23BD" w:rsidRPr="009576B8" w:rsidRDefault="009576B8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41D2E474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E3467EA" w14:textId="77777777" w:rsidR="004D23BD" w:rsidRPr="009576B8" w:rsidRDefault="009576B8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B832945" w14:textId="77777777" w:rsidR="004D23BD" w:rsidRPr="009576B8" w:rsidRDefault="009576B8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25CE4992" w14:textId="77777777">
        <w:trPr>
          <w:trHeight w:val="81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52930C4F" w14:textId="77777777" w:rsidR="004D23BD" w:rsidRPr="009576B8" w:rsidRDefault="009576B8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E4C0831" w14:textId="77777777" w:rsidR="004D23BD" w:rsidRPr="009576B8" w:rsidRDefault="009576B8">
            <w:pPr>
              <w:spacing w:after="0" w:line="239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For Allergens, including Cereals containing gluten, see ingredients in  </w:t>
            </w:r>
          </w:p>
          <w:p w14:paraId="75E3234D" w14:textId="77777777" w:rsidR="004D23BD" w:rsidRPr="009576B8" w:rsidRDefault="009576B8">
            <w:pPr>
              <w:spacing w:after="0"/>
              <w:ind w:lef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bold.  May also contain tree nuts </w:t>
            </w:r>
          </w:p>
        </w:tc>
      </w:tr>
      <w:tr w:rsidR="004D23BD" w:rsidRPr="009576B8" w14:paraId="0B4825D6" w14:textId="77777777">
        <w:trPr>
          <w:trHeight w:val="296"/>
        </w:trPr>
        <w:tc>
          <w:tcPr>
            <w:tcW w:w="895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5E91E9B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4D23BD" w:rsidRPr="009576B8" w14:paraId="1EAC4857" w14:textId="77777777">
        <w:trPr>
          <w:trHeight w:val="299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9E02A3A" w14:textId="77777777" w:rsidR="004D23BD" w:rsidRPr="009576B8" w:rsidRDefault="009576B8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7C0E8B5" w14:textId="77777777" w:rsidR="004D23BD" w:rsidRPr="009576B8" w:rsidRDefault="009576B8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150 </w:t>
            </w:r>
          </w:p>
        </w:tc>
      </w:tr>
      <w:tr w:rsidR="004D23BD" w:rsidRPr="009576B8" w14:paraId="5BE575D1" w14:textId="77777777">
        <w:trPr>
          <w:trHeight w:val="29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25FEA40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4AA7F61" w14:textId="77777777" w:rsidR="004D23BD" w:rsidRPr="009576B8" w:rsidRDefault="009576B8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12 Months </w:t>
            </w:r>
          </w:p>
        </w:tc>
      </w:tr>
      <w:tr w:rsidR="004D23BD" w:rsidRPr="009576B8" w14:paraId="19347DFE" w14:textId="77777777">
        <w:trPr>
          <w:trHeight w:val="588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CE5BB01" w14:textId="77777777" w:rsidR="004D23BD" w:rsidRPr="009576B8" w:rsidRDefault="009576B8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443D44D" w14:textId="77777777" w:rsidR="004D23BD" w:rsidRPr="009576B8" w:rsidRDefault="009576B8">
            <w:pPr>
              <w:spacing w:after="0"/>
              <w:ind w:lef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Store in a cool, dry place. </w:t>
            </w:r>
          </w:p>
        </w:tc>
      </w:tr>
      <w:tr w:rsidR="004D23BD" w:rsidRPr="009576B8" w14:paraId="65FA7EAE" w14:textId="77777777">
        <w:trPr>
          <w:trHeight w:val="586"/>
        </w:trPr>
        <w:tc>
          <w:tcPr>
            <w:tcW w:w="4480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DD241F5" w14:textId="77777777" w:rsidR="004D23BD" w:rsidRPr="009576B8" w:rsidRDefault="009576B8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78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6390ED2" w14:textId="77777777" w:rsidR="004D23BD" w:rsidRPr="009576B8" w:rsidRDefault="009576B8">
            <w:pPr>
              <w:spacing w:after="0"/>
              <w:ind w:lef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Once opened, store in an airtight container. </w:t>
            </w:r>
          </w:p>
        </w:tc>
      </w:tr>
    </w:tbl>
    <w:p w14:paraId="18F6D0DF" w14:textId="16964755" w:rsidR="004D23BD" w:rsidRPr="009576B8" w:rsidRDefault="009576B8" w:rsidP="009576B8">
      <w:pPr>
        <w:spacing w:after="158"/>
        <w:jc w:val="both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sz w:val="28"/>
          <w:szCs w:val="28"/>
        </w:rPr>
        <w:t xml:space="preserve"> </w:t>
      </w:r>
    </w:p>
    <w:tbl>
      <w:tblPr>
        <w:tblStyle w:val="TableGrid"/>
        <w:tblW w:w="8898" w:type="dxa"/>
        <w:tblInd w:w="6" w:type="dxa"/>
        <w:tblCellMar>
          <w:top w:w="48" w:type="dxa"/>
          <w:left w:w="107" w:type="dxa"/>
          <w:bottom w:w="0" w:type="dxa"/>
          <w:right w:w="57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2227"/>
        <w:gridCol w:w="2223"/>
      </w:tblGrid>
      <w:tr w:rsidR="004D23BD" w:rsidRPr="009576B8" w14:paraId="55DE755F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FB7B66E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4D23BD" w:rsidRPr="009576B8" w14:paraId="21373ADD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249AE6E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FB58188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Monty Bojangles Popcorn Carousel 100g </w:t>
            </w:r>
          </w:p>
        </w:tc>
      </w:tr>
      <w:tr w:rsidR="004D23BD" w:rsidRPr="009576B8" w14:paraId="591E1466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ED9FEE2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C1412B1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MB818 / CONF101C </w:t>
            </w:r>
          </w:p>
        </w:tc>
      </w:tr>
      <w:tr w:rsidR="004D23BD" w:rsidRPr="009576B8" w14:paraId="50C20AB4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2016FE2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C2E2158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Monty Bojangles  </w:t>
            </w:r>
          </w:p>
        </w:tc>
      </w:tr>
      <w:tr w:rsidR="004D23BD" w:rsidRPr="009576B8" w14:paraId="7B66602F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F217E26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F13AB8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France </w:t>
            </w:r>
          </w:p>
        </w:tc>
      </w:tr>
      <w:tr w:rsidR="004D23BD" w:rsidRPr="009576B8" w14:paraId="0273F4C9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184E5E3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4D23BD" w:rsidRPr="009576B8" w14:paraId="6614B9D2" w14:textId="77777777">
        <w:trPr>
          <w:trHeight w:val="81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58262CA" w14:textId="77777777" w:rsidR="004D23BD" w:rsidRPr="009576B8" w:rsidRDefault="009576B8">
            <w:pPr>
              <w:spacing w:after="0"/>
              <w:ind w:right="45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>Vegetable Oils (Coconut, Palm Kernel), Sugar, Fat Reduced Cocoa Powder, Whey Powder (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9576B8">
              <w:rPr>
                <w:rFonts w:ascii="Arial" w:hAnsi="Arial" w:cs="Arial"/>
                <w:sz w:val="28"/>
                <w:szCs w:val="28"/>
              </w:rPr>
              <w:t>), Wafer Pieces (4%) (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Flour, Sugar, Concentrated Butter (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), Skimmed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Powder,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BARLEY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Malt, Salt), Cocoa Powder, Salt, Emulsifier: </w:t>
            </w:r>
            <w:proofErr w:type="spellStart"/>
            <w:r w:rsidRPr="009576B8">
              <w:rPr>
                <w:rFonts w:ascii="Arial" w:hAnsi="Arial" w:cs="Arial"/>
                <w:sz w:val="28"/>
                <w:szCs w:val="28"/>
              </w:rPr>
              <w:t>Lecithins</w:t>
            </w:r>
            <w:proofErr w:type="spellEnd"/>
            <w:r w:rsidRPr="009576B8">
              <w:rPr>
                <w:rFonts w:ascii="Arial" w:hAnsi="Arial" w:cs="Arial"/>
                <w:sz w:val="28"/>
                <w:szCs w:val="28"/>
              </w:rPr>
              <w:t xml:space="preserve"> (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SOYA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), Natural Flavouring. </w:t>
            </w:r>
          </w:p>
        </w:tc>
      </w:tr>
      <w:tr w:rsidR="004D23BD" w:rsidRPr="009576B8" w14:paraId="0D05D70E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429A759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4D23BD" w:rsidRPr="009576B8" w14:paraId="2A63A84F" w14:textId="77777777">
        <w:trPr>
          <w:trHeight w:val="29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3417DFC5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12F05E70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4D23BD" w:rsidRPr="009576B8" w14:paraId="2FDFE70C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C3CAC53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EABCCE2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2,444.00 </w:t>
            </w:r>
          </w:p>
        </w:tc>
      </w:tr>
      <w:tr w:rsidR="004D23BD" w:rsidRPr="009576B8" w14:paraId="67C78B03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AF953F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9576B8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9FD5C37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588.00 </w:t>
            </w:r>
          </w:p>
        </w:tc>
      </w:tr>
      <w:tr w:rsidR="004D23BD" w:rsidRPr="009576B8" w14:paraId="76C2F23D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D2CD48B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BE2CC42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44.00 </w:t>
            </w:r>
          </w:p>
        </w:tc>
      </w:tr>
      <w:tr w:rsidR="004D23BD" w:rsidRPr="009576B8" w14:paraId="56E1308B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FD40E83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3D9745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37.00 </w:t>
            </w:r>
          </w:p>
        </w:tc>
      </w:tr>
      <w:tr w:rsidR="004D23BD" w:rsidRPr="009576B8" w14:paraId="56DCEA48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81035B7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0E97291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42.00 </w:t>
            </w:r>
          </w:p>
        </w:tc>
      </w:tr>
      <w:tr w:rsidR="004D23BD" w:rsidRPr="009576B8" w14:paraId="2BA4BD82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414C28A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Carbohydrates of which sugars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B782809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39.00 </w:t>
            </w:r>
          </w:p>
        </w:tc>
      </w:tr>
      <w:tr w:rsidR="004D23BD" w:rsidRPr="009576B8" w14:paraId="5430C9A2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06EEB4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7005E5C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4.20 </w:t>
            </w:r>
          </w:p>
        </w:tc>
      </w:tr>
      <w:tr w:rsidR="004D23BD" w:rsidRPr="009576B8" w14:paraId="2F141313" w14:textId="77777777">
        <w:trPr>
          <w:trHeight w:val="301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EB4405D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4161AF0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0.80 </w:t>
            </w:r>
          </w:p>
        </w:tc>
      </w:tr>
      <w:tr w:rsidR="004D23BD" w:rsidRPr="009576B8" w14:paraId="37699E59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302C87FC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4D23BD" w:rsidRPr="009576B8" w14:paraId="2A71E25D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9EC80F7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11C6C42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60875537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E05E113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2988731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336AB734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DD06E8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5EC9A6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30361984" w14:textId="77777777">
        <w:trPr>
          <w:trHeight w:val="29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0030DD3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4D23BD" w:rsidRPr="009576B8" w14:paraId="6DB0AC97" w14:textId="77777777">
        <w:trPr>
          <w:trHeight w:val="299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67DA9D5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3DE911CB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2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15C622D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402F327D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4D23BD" w:rsidRPr="009576B8" w14:paraId="210FF76D" w14:textId="77777777">
        <w:trPr>
          <w:trHeight w:val="29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DDA0C20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4D23BD" w:rsidRPr="009576B8" w14:paraId="0BC53FD5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C93D53B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4E6820F5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4D23BD" w:rsidRPr="009576B8" w14:paraId="14D69860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92E8647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78E21899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32326C3B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7A058D8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2D7D1243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59672D3A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36EEFBF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1F043D5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720FA6B8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63EE4A8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5D6F207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1A566C85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D7BD92D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734788C2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1C552E76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08DEF7B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028E7E5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00E85522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AE423E3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6D4165B9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5401D37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C16B49E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E1C053D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46D112C4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51B7CE9" w14:textId="77777777" w:rsidR="004D23BD" w:rsidRPr="009576B8" w:rsidRDefault="009576B8">
            <w:pPr>
              <w:spacing w:after="0"/>
              <w:ind w:right="5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A93E550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C0D4883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DC9C7D6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1044665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526C5433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4A3AFCA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69BCF4A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E18FD2F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0E70E5B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B1E8D20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2C3FF0F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FB5D7E1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5E27AA7A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78103131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41CBC24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Crustaceans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D6A74CF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21344334" w14:textId="77777777">
        <w:trPr>
          <w:trHeight w:val="10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203C18B8" w14:textId="77777777" w:rsidR="004D23BD" w:rsidRPr="009576B8" w:rsidRDefault="009576B8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C8CFE52" w14:textId="77777777" w:rsidR="004D23BD" w:rsidRPr="009576B8" w:rsidRDefault="009576B8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May contain Traces of Barley, Eggs, Nuts, </w:t>
            </w:r>
          </w:p>
          <w:p w14:paraId="08056177" w14:textId="77777777" w:rsidR="004D23BD" w:rsidRPr="009576B8" w:rsidRDefault="009576B8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Sesame &amp; Wheat - For allergens, including </w:t>
            </w:r>
          </w:p>
          <w:p w14:paraId="5178C542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Cereals containing Gluten, see ingredients in bold. </w:t>
            </w:r>
          </w:p>
        </w:tc>
      </w:tr>
      <w:tr w:rsidR="004D23BD" w:rsidRPr="009576B8" w14:paraId="24639EEC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D02EDA4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4D23BD" w:rsidRPr="009576B8" w14:paraId="2E5AB9C7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CD47E68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F0217E0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100 </w:t>
            </w:r>
          </w:p>
        </w:tc>
      </w:tr>
      <w:tr w:rsidR="004D23BD" w:rsidRPr="009576B8" w14:paraId="78A71103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995D31E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3D11F35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6 Months </w:t>
            </w:r>
          </w:p>
        </w:tc>
      </w:tr>
      <w:tr w:rsidR="004D23BD" w:rsidRPr="009576B8" w14:paraId="72DE59D8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C449B59" w14:textId="77777777" w:rsidR="004D23BD" w:rsidRPr="009576B8" w:rsidRDefault="009576B8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F087788" w14:textId="77777777" w:rsidR="004D23BD" w:rsidRPr="009576B8" w:rsidRDefault="009576B8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Store in a cool, dry place out of direct sunlight </w:t>
            </w:r>
          </w:p>
        </w:tc>
      </w:tr>
      <w:tr w:rsidR="004D23BD" w:rsidRPr="009576B8" w14:paraId="68DBE5DA" w14:textId="77777777">
        <w:trPr>
          <w:trHeight w:val="58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729B192" w14:textId="77777777" w:rsidR="004D23BD" w:rsidRPr="009576B8" w:rsidRDefault="009576B8">
            <w:pPr>
              <w:spacing w:after="0"/>
              <w:ind w:right="6"/>
              <w:jc w:val="center"/>
              <w:rPr>
                <w:rFonts w:ascii="Arial" w:hAnsi="Arial" w:cs="Arial"/>
                <w:i/>
                <w:iCs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i/>
                <w:iCs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58E22D9" w14:textId="77777777" w:rsidR="004D23BD" w:rsidRPr="009576B8" w:rsidRDefault="009576B8">
            <w:pPr>
              <w:spacing w:after="0"/>
              <w:ind w:right="3"/>
              <w:jc w:val="center"/>
              <w:rPr>
                <w:rFonts w:ascii="Arial" w:hAnsi="Arial" w:cs="Arial"/>
                <w:i/>
                <w:iCs/>
                <w:sz w:val="28"/>
                <w:szCs w:val="28"/>
              </w:rPr>
            </w:pPr>
            <w:r w:rsidRPr="009576B8">
              <w:rPr>
                <w:rFonts w:ascii="Arial" w:hAnsi="Arial" w:cs="Arial"/>
                <w:i/>
                <w:iCs/>
                <w:sz w:val="28"/>
                <w:szCs w:val="28"/>
              </w:rPr>
              <w:t xml:space="preserve">Store in a cool, dry place out of direct sunlight </w:t>
            </w:r>
          </w:p>
        </w:tc>
      </w:tr>
    </w:tbl>
    <w:p w14:paraId="0C913DA5" w14:textId="678B6EB8" w:rsidR="004D23BD" w:rsidRPr="009576B8" w:rsidRDefault="004D23BD" w:rsidP="009576B8">
      <w:pPr>
        <w:spacing w:after="158"/>
        <w:jc w:val="both"/>
        <w:rPr>
          <w:rFonts w:ascii="Arial" w:hAnsi="Arial" w:cs="Arial"/>
          <w:sz w:val="28"/>
          <w:szCs w:val="28"/>
        </w:rPr>
        <w:sectPr w:rsidR="004D23BD" w:rsidRPr="009576B8">
          <w:headerReference w:type="even" r:id="rId10"/>
          <w:headerReference w:type="default" r:id="rId11"/>
          <w:footerReference w:type="even" r:id="rId12"/>
          <w:footerReference w:type="default" r:id="rId13"/>
          <w:headerReference w:type="first" r:id="rId14"/>
          <w:footerReference w:type="first" r:id="rId15"/>
          <w:pgSz w:w="11906" w:h="16838"/>
          <w:pgMar w:top="1440" w:right="1354" w:bottom="1522" w:left="1440" w:header="751" w:footer="705" w:gutter="0"/>
          <w:cols w:space="720"/>
        </w:sectPr>
      </w:pPr>
    </w:p>
    <w:p w14:paraId="3AF69572" w14:textId="77777777" w:rsidR="004D23BD" w:rsidRPr="009576B8" w:rsidRDefault="004D23BD" w:rsidP="009576B8">
      <w:pPr>
        <w:spacing w:after="0"/>
        <w:ind w:right="122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898" w:type="dxa"/>
        <w:tblInd w:w="6" w:type="dxa"/>
        <w:tblCellMar>
          <w:top w:w="49" w:type="dxa"/>
          <w:left w:w="107" w:type="dxa"/>
          <w:bottom w:w="0" w:type="dxa"/>
          <w:right w:w="57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2227"/>
        <w:gridCol w:w="2223"/>
      </w:tblGrid>
      <w:tr w:rsidR="004D23BD" w:rsidRPr="009576B8" w14:paraId="65BF454E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0CFFA3A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4D23BD" w:rsidRPr="009576B8" w14:paraId="44A4646E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5D2B10D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EDF3942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proofErr w:type="spellStart"/>
            <w:r w:rsidRPr="009576B8">
              <w:rPr>
                <w:rFonts w:ascii="Arial" w:hAnsi="Arial" w:cs="Arial"/>
                <w:sz w:val="28"/>
                <w:szCs w:val="28"/>
              </w:rPr>
              <w:t>Buiteman</w:t>
            </w:r>
            <w:proofErr w:type="spellEnd"/>
            <w:r w:rsidRPr="009576B8">
              <w:rPr>
                <w:rFonts w:ascii="Arial" w:hAnsi="Arial" w:cs="Arial"/>
                <w:sz w:val="28"/>
                <w:szCs w:val="28"/>
              </w:rPr>
              <w:t xml:space="preserve"> Cheddar Biscuits 75g (Red Box) </w:t>
            </w:r>
          </w:p>
        </w:tc>
      </w:tr>
      <w:tr w:rsidR="004D23BD" w:rsidRPr="009576B8" w14:paraId="1C1D9AD4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1ADA66D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DD694F7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BU254 / SAV010H </w:t>
            </w:r>
          </w:p>
        </w:tc>
      </w:tr>
      <w:tr w:rsidR="004D23BD" w:rsidRPr="009576B8" w14:paraId="637D4133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C97B5A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8DF858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RH AMAR </w:t>
            </w:r>
          </w:p>
        </w:tc>
      </w:tr>
      <w:tr w:rsidR="004D23BD" w:rsidRPr="009576B8" w14:paraId="018CE19B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73B3DAF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6BA3B98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NL </w:t>
            </w:r>
          </w:p>
        </w:tc>
      </w:tr>
      <w:tr w:rsidR="004D23BD" w:rsidRPr="009576B8" w14:paraId="6619C770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4B7B14E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4D23BD" w:rsidRPr="009576B8" w14:paraId="0B841748" w14:textId="77777777">
        <w:trPr>
          <w:trHeight w:val="1087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60511AF" w14:textId="77777777" w:rsidR="004D23BD" w:rsidRPr="009576B8" w:rsidRDefault="009576B8">
            <w:pPr>
              <w:spacing w:after="0"/>
              <w:ind w:right="48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Flour (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GLUTEN</w:t>
            </w:r>
            <w:r w:rsidRPr="009576B8">
              <w:rPr>
                <w:rFonts w:ascii="Arial" w:hAnsi="Arial" w:cs="Arial"/>
                <w:sz w:val="28"/>
                <w:szCs w:val="28"/>
              </w:rPr>
              <w:t>), Vegetable Oils (Rapeseed, Palm*), Matured Cheddar Cheese 22% (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, Potato Starch, Salt, Starter Culture, Vegetarian Rennet), Barn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EGG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, Yeast, Dried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9576B8">
              <w:rPr>
                <w:rFonts w:ascii="Arial" w:hAnsi="Arial" w:cs="Arial"/>
                <w:sz w:val="28"/>
                <w:szCs w:val="28"/>
              </w:rPr>
              <w:t>, Salt, Sugar, Emulsifier: E471, Spices, Yeast Extract, Colour: Paprika Extract, Acidity Regulator: Citric Acid, Natural Flavouring.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 </w:t>
            </w:r>
          </w:p>
        </w:tc>
      </w:tr>
      <w:tr w:rsidR="004D23BD" w:rsidRPr="009576B8" w14:paraId="284E4C21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57DDB2D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4D23BD" w:rsidRPr="009576B8" w14:paraId="14D7F381" w14:textId="77777777">
        <w:trPr>
          <w:trHeight w:val="29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5ECB4E5A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3889ADA9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4D23BD" w:rsidRPr="009576B8" w14:paraId="3E31E815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A55DCD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20C5551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2,283.00 </w:t>
            </w:r>
          </w:p>
        </w:tc>
      </w:tr>
      <w:tr w:rsidR="004D23BD" w:rsidRPr="009576B8" w14:paraId="14E4BD7E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BA13770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9576B8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2D873F2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548.00 </w:t>
            </w:r>
          </w:p>
        </w:tc>
      </w:tr>
      <w:tr w:rsidR="004D23BD" w:rsidRPr="009576B8" w14:paraId="683B511E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646558E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4CE6B3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35.00 </w:t>
            </w:r>
          </w:p>
        </w:tc>
      </w:tr>
      <w:tr w:rsidR="004D23BD" w:rsidRPr="009576B8" w14:paraId="65D5DE28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6A3E1E9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81E84B5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15.00 </w:t>
            </w:r>
          </w:p>
        </w:tc>
      </w:tr>
      <w:tr w:rsidR="004D23BD" w:rsidRPr="009576B8" w14:paraId="41D915CD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8B88C88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AF41BBE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44.00 </w:t>
            </w:r>
          </w:p>
        </w:tc>
      </w:tr>
      <w:tr w:rsidR="004D23BD" w:rsidRPr="009576B8" w14:paraId="74081C45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02621C7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EAB400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0.90 </w:t>
            </w:r>
          </w:p>
        </w:tc>
      </w:tr>
      <w:tr w:rsidR="004D23BD" w:rsidRPr="009576B8" w14:paraId="5154CDC7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6316CB6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12486D0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13.00 </w:t>
            </w:r>
          </w:p>
        </w:tc>
      </w:tr>
      <w:tr w:rsidR="004D23BD" w:rsidRPr="009576B8" w14:paraId="53D07BFC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D671A91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7730D42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2.40 </w:t>
            </w:r>
          </w:p>
        </w:tc>
      </w:tr>
      <w:tr w:rsidR="004D23BD" w:rsidRPr="009576B8" w14:paraId="0023AE6E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03158AE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4D23BD" w:rsidRPr="009576B8" w14:paraId="6560E792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E773AC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4D812A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71C9E64E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1A0B889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DD43A36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344EB5E2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995437B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E4ABD59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1E59B9EC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4AA45B92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4D23BD" w:rsidRPr="009576B8" w14:paraId="01956B3D" w14:textId="77777777">
        <w:trPr>
          <w:trHeight w:val="299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3E49F4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37A810D3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2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59A39CE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48A874CB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4D23BD" w:rsidRPr="009576B8" w14:paraId="120F4B3F" w14:textId="77777777">
        <w:trPr>
          <w:trHeight w:val="299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C3FAE51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4D23BD" w:rsidRPr="009576B8" w14:paraId="090BE63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6FC66B74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2A152A7E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4D23BD" w:rsidRPr="009576B8" w14:paraId="40F11867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88C6A0F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2DCD8842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29552C8A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C420BBE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Soya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CC9808C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1AC4CE6B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39A6E05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67B7F06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7B866AEF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B2F8C0E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A1CBCDE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77CFD954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EC14E4E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8E5ED5E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47388F66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BD175D4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2DA25235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76E315A8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FE21538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7F54E506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24CEEBB9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0C2BF41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4A2FBF69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68C2CDE7" w14:textId="77777777">
        <w:trPr>
          <w:trHeight w:val="584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135EF93" w14:textId="77777777" w:rsidR="004D23BD" w:rsidRPr="009576B8" w:rsidRDefault="009576B8">
            <w:pPr>
              <w:spacing w:after="0"/>
              <w:ind w:right="5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D34AC4C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45073A34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461FF25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0E85FB52" w14:textId="77777777" w:rsidR="004D23BD" w:rsidRPr="009576B8" w:rsidRDefault="009576B8">
            <w:pPr>
              <w:spacing w:after="0"/>
              <w:ind w:lef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5B647EA4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150A652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E0971ED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59E5379D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95B48D9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E067C8D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5ECC4C32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9936EC1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80CD175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492A5FC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E93FA12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6DED718F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721B9548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79AA2831" w14:textId="77777777" w:rsidR="004D23BD" w:rsidRPr="009576B8" w:rsidRDefault="009576B8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FD4CF26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May contain barley, rye, oats and celery. </w:t>
            </w:r>
          </w:p>
        </w:tc>
      </w:tr>
      <w:tr w:rsidR="004D23BD" w:rsidRPr="009576B8" w14:paraId="17A3B9EE" w14:textId="77777777">
        <w:trPr>
          <w:trHeight w:val="297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73AD901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4D23BD" w:rsidRPr="009576B8" w14:paraId="444AFBE2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F20ACA2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38BC681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75 </w:t>
            </w:r>
          </w:p>
        </w:tc>
      </w:tr>
      <w:tr w:rsidR="004D23BD" w:rsidRPr="009576B8" w14:paraId="4DDC324E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BADEFB6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D1CE18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6.75 Months </w:t>
            </w:r>
          </w:p>
        </w:tc>
      </w:tr>
      <w:tr w:rsidR="004D23BD" w:rsidRPr="009576B8" w14:paraId="227E522C" w14:textId="77777777">
        <w:trPr>
          <w:trHeight w:val="58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382AE09" w14:textId="77777777" w:rsidR="004D23BD" w:rsidRPr="009576B8" w:rsidRDefault="009576B8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75B3EA1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Store in a cool, dry place. </w:t>
            </w:r>
          </w:p>
        </w:tc>
      </w:tr>
      <w:tr w:rsidR="004D23BD" w:rsidRPr="009576B8" w14:paraId="1C826057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32337DA" w14:textId="77777777" w:rsidR="004D23BD" w:rsidRPr="009576B8" w:rsidRDefault="009576B8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922862D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Store in a cool, dry place. </w:t>
            </w:r>
          </w:p>
        </w:tc>
      </w:tr>
    </w:tbl>
    <w:p w14:paraId="19C0E43C" w14:textId="3B1C2B6A" w:rsidR="004D23BD" w:rsidRPr="009576B8" w:rsidRDefault="009576B8" w:rsidP="009576B8">
      <w:pPr>
        <w:spacing w:after="158"/>
        <w:jc w:val="both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sz w:val="28"/>
          <w:szCs w:val="28"/>
        </w:rPr>
        <w:t xml:space="preserve"> </w:t>
      </w:r>
    </w:p>
    <w:tbl>
      <w:tblPr>
        <w:tblStyle w:val="TableGrid"/>
        <w:tblW w:w="8898" w:type="dxa"/>
        <w:tblInd w:w="6" w:type="dxa"/>
        <w:tblCellMar>
          <w:top w:w="47" w:type="dxa"/>
          <w:left w:w="107" w:type="dxa"/>
          <w:bottom w:w="0" w:type="dxa"/>
          <w:right w:w="61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2227"/>
        <w:gridCol w:w="2223"/>
      </w:tblGrid>
      <w:tr w:rsidR="004D23BD" w:rsidRPr="009576B8" w14:paraId="6A7DD823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8009C6E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4D23BD" w:rsidRPr="009576B8" w14:paraId="4A443BF1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8D9AF0C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21D549F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Fizzy Christmas Trees Bulk Bag </w:t>
            </w:r>
          </w:p>
        </w:tc>
      </w:tr>
      <w:tr w:rsidR="004D23BD" w:rsidRPr="009576B8" w14:paraId="7153BF96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BC60C5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D945B2" w14:textId="77777777" w:rsidR="004D23BD" w:rsidRPr="009576B8" w:rsidRDefault="009576B8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 CONF610Z </w:t>
            </w:r>
          </w:p>
        </w:tc>
      </w:tr>
      <w:tr w:rsidR="004D23BD" w:rsidRPr="009576B8" w14:paraId="078A4941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4E9DC7F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ABCC97C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proofErr w:type="spellStart"/>
            <w:r w:rsidRPr="009576B8">
              <w:rPr>
                <w:rFonts w:ascii="Arial" w:hAnsi="Arial" w:cs="Arial"/>
                <w:sz w:val="28"/>
                <w:szCs w:val="28"/>
              </w:rPr>
              <w:t>Monmore</w:t>
            </w:r>
            <w:proofErr w:type="spellEnd"/>
            <w:r w:rsidRPr="009576B8">
              <w:rPr>
                <w:rFonts w:ascii="Arial" w:hAnsi="Arial" w:cs="Arial"/>
                <w:sz w:val="28"/>
                <w:szCs w:val="28"/>
              </w:rPr>
              <w:t xml:space="preserve"> Confectionary </w:t>
            </w:r>
          </w:p>
        </w:tc>
      </w:tr>
      <w:tr w:rsidR="004D23BD" w:rsidRPr="009576B8" w14:paraId="79E593A8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F2906B9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Country of Origin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3F3C551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01A33C8C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75E8F0F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Ingredients </w:t>
            </w:r>
          </w:p>
        </w:tc>
      </w:tr>
      <w:tr w:rsidR="004D23BD" w:rsidRPr="009576B8" w14:paraId="05471670" w14:textId="77777777">
        <w:trPr>
          <w:trHeight w:val="81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E567157" w14:textId="77777777" w:rsidR="004D23BD" w:rsidRPr="009576B8" w:rsidRDefault="009576B8">
            <w:pPr>
              <w:spacing w:after="0"/>
              <w:ind w:right="47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Glucose Syrup, Sugar, Corn Starch, Beef Gelatine, Humectant (Glycerol), Acids (Citric Acid, Malic Acid), Fruit </w:t>
            </w:r>
            <w:proofErr w:type="gramStart"/>
            <w:r w:rsidRPr="009576B8">
              <w:rPr>
                <w:rFonts w:ascii="Arial" w:hAnsi="Arial" w:cs="Arial"/>
                <w:sz w:val="28"/>
                <w:szCs w:val="28"/>
              </w:rPr>
              <w:t>And</w:t>
            </w:r>
            <w:proofErr w:type="gramEnd"/>
            <w:r w:rsidRPr="009576B8">
              <w:rPr>
                <w:rFonts w:ascii="Arial" w:hAnsi="Arial" w:cs="Arial"/>
                <w:sz w:val="28"/>
                <w:szCs w:val="28"/>
              </w:rPr>
              <w:t xml:space="preserve"> Vegetable Concentrates (Spirulina, Safflower, Radish, Carrot, Blackcurrant), Gelling Agent (</w:t>
            </w:r>
            <w:proofErr w:type="spellStart"/>
            <w:r w:rsidRPr="009576B8">
              <w:rPr>
                <w:rFonts w:ascii="Arial" w:hAnsi="Arial" w:cs="Arial"/>
                <w:sz w:val="28"/>
                <w:szCs w:val="28"/>
              </w:rPr>
              <w:t>Pectins</w:t>
            </w:r>
            <w:proofErr w:type="spellEnd"/>
            <w:r w:rsidRPr="009576B8">
              <w:rPr>
                <w:rFonts w:ascii="Arial" w:hAnsi="Arial" w:cs="Arial"/>
                <w:sz w:val="28"/>
                <w:szCs w:val="28"/>
              </w:rPr>
              <w:t xml:space="preserve">), Flavourings, Colours (E120). </w:t>
            </w:r>
          </w:p>
        </w:tc>
      </w:tr>
      <w:tr w:rsidR="004D23BD" w:rsidRPr="009576B8" w14:paraId="6047E308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334810F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4D23BD" w:rsidRPr="009576B8" w14:paraId="176056F0" w14:textId="77777777">
        <w:trPr>
          <w:trHeight w:val="29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40DD87CB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DAF4114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4D23BD" w:rsidRPr="009576B8" w14:paraId="67934DC6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5F3F147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A7C248E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1,461.00 </w:t>
            </w:r>
          </w:p>
        </w:tc>
      </w:tr>
      <w:tr w:rsidR="004D23BD" w:rsidRPr="009576B8" w14:paraId="328340A1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91B9E3E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9576B8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39266EC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344.00 </w:t>
            </w:r>
          </w:p>
        </w:tc>
      </w:tr>
      <w:tr w:rsidR="004D23BD" w:rsidRPr="009576B8" w14:paraId="4394C22A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053329B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C96782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0.30 </w:t>
            </w:r>
          </w:p>
        </w:tc>
      </w:tr>
      <w:tr w:rsidR="004D23BD" w:rsidRPr="009576B8" w14:paraId="547E099C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CE99A3A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8CE7C28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0.30 </w:t>
            </w:r>
          </w:p>
        </w:tc>
      </w:tr>
      <w:tr w:rsidR="004D23BD" w:rsidRPr="009576B8" w14:paraId="6C819E3B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4381EA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2DB921F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80.00 </w:t>
            </w:r>
          </w:p>
        </w:tc>
      </w:tr>
      <w:tr w:rsidR="004D23BD" w:rsidRPr="009576B8" w14:paraId="40C36E98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3A02EA6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2A81D3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57.00 </w:t>
            </w:r>
          </w:p>
        </w:tc>
      </w:tr>
      <w:tr w:rsidR="004D23BD" w:rsidRPr="009576B8" w14:paraId="410C1EC5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4768946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27D03EA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4.10 </w:t>
            </w:r>
          </w:p>
        </w:tc>
      </w:tr>
      <w:tr w:rsidR="004D23BD" w:rsidRPr="009576B8" w14:paraId="160D2500" w14:textId="77777777">
        <w:trPr>
          <w:trHeight w:val="301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90541AA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9B4BEEC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0.11 </w:t>
            </w:r>
          </w:p>
        </w:tc>
      </w:tr>
      <w:tr w:rsidR="004D23BD" w:rsidRPr="009576B8" w14:paraId="7224C027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1512C7F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4D23BD" w:rsidRPr="009576B8" w14:paraId="6ABA30C8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6EC84F8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AB5C7AE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7667182F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EE48F1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77108AF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3D770259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C17B184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4020B43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75A3F481" w14:textId="77777777">
        <w:trPr>
          <w:trHeight w:val="29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9A1F796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4D23BD" w:rsidRPr="009576B8" w14:paraId="03450232" w14:textId="77777777">
        <w:trPr>
          <w:trHeight w:val="299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DE7EFDA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35E942C1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  <w:tc>
          <w:tcPr>
            <w:tcW w:w="222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0B2C7AB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</w:tcPr>
          <w:p w14:paraId="75A2D7FD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Yes </w:t>
            </w:r>
          </w:p>
        </w:tc>
      </w:tr>
      <w:tr w:rsidR="004D23BD" w:rsidRPr="009576B8" w14:paraId="70B4D7E8" w14:textId="77777777">
        <w:trPr>
          <w:trHeight w:val="29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0971E041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4D23BD" w:rsidRPr="009576B8" w14:paraId="13D1A67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64CBDC40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7BCD736A" w14:textId="77777777" w:rsidR="004D23BD" w:rsidRPr="009576B8" w:rsidRDefault="009576B8">
            <w:pPr>
              <w:spacing w:after="0"/>
              <w:ind w:right="4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4D23BD" w:rsidRPr="009576B8" w14:paraId="610C4396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CECE259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56B46179" w14:textId="77777777" w:rsidR="004D23BD" w:rsidRPr="009576B8" w:rsidRDefault="009576B8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02DAD4C9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E89A929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722B514C" w14:textId="77777777" w:rsidR="004D23BD" w:rsidRPr="009576B8" w:rsidRDefault="009576B8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61D28169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021E662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4F8FFC65" w14:textId="77777777" w:rsidR="004D23BD" w:rsidRPr="009576B8" w:rsidRDefault="009576B8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68BA62F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3BB875D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2C44DC0B" w14:textId="77777777" w:rsidR="004D23BD" w:rsidRPr="009576B8" w:rsidRDefault="009576B8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6A458EDA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17491AC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Sesame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00566CE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3256A5FE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9862CDF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Lupin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B742905" w14:textId="77777777" w:rsidR="004D23BD" w:rsidRPr="009576B8" w:rsidRDefault="009576B8">
            <w:pPr>
              <w:spacing w:after="0"/>
              <w:ind w:right="4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6CC96F55" w14:textId="77777777">
        <w:trPr>
          <w:trHeight w:val="584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12AE0CF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24FF2F61" w14:textId="77777777" w:rsidR="004D23BD" w:rsidRPr="009576B8" w:rsidRDefault="009576B8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7403F7B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6C0FA95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3459CC6B" w14:textId="77777777" w:rsidR="004D23BD" w:rsidRPr="009576B8" w:rsidRDefault="009576B8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7E8B222A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74409D1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68397003" w14:textId="77777777" w:rsidR="004D23BD" w:rsidRPr="009576B8" w:rsidRDefault="009576B8">
            <w:pPr>
              <w:spacing w:after="0"/>
              <w:ind w:right="4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6BD2B0E4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AAAA7DC" w14:textId="77777777" w:rsidR="004D23BD" w:rsidRPr="009576B8" w:rsidRDefault="009576B8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FF66D7A" w14:textId="77777777" w:rsidR="004D23BD" w:rsidRPr="009576B8" w:rsidRDefault="009576B8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7E79DF7D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CD9174A" w14:textId="77777777" w:rsidR="004D23BD" w:rsidRPr="009576B8" w:rsidRDefault="009576B8">
            <w:pPr>
              <w:spacing w:after="0"/>
              <w:ind w:righ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F5F1A1E" w14:textId="77777777" w:rsidR="004D23BD" w:rsidRPr="009576B8" w:rsidRDefault="009576B8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7C4E8153" w14:textId="77777777">
        <w:trPr>
          <w:trHeight w:val="58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47FC283" w14:textId="77777777" w:rsidR="004D23BD" w:rsidRPr="009576B8" w:rsidRDefault="009576B8">
            <w:pPr>
              <w:spacing w:after="0"/>
              <w:ind w:lef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455D80E" w14:textId="77777777" w:rsidR="004D23BD" w:rsidRPr="009576B8" w:rsidRDefault="009576B8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1EBA06C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AC45119" w14:textId="77777777" w:rsidR="004D23BD" w:rsidRPr="009576B8" w:rsidRDefault="009576B8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8682758" w14:textId="77777777" w:rsidR="004D23BD" w:rsidRPr="009576B8" w:rsidRDefault="009576B8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3AA69F25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1A3CA47" w14:textId="77777777" w:rsidR="004D23BD" w:rsidRPr="009576B8" w:rsidRDefault="009576B8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393DD88" w14:textId="77777777" w:rsidR="004D23BD" w:rsidRPr="009576B8" w:rsidRDefault="009576B8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5C69A499" w14:textId="77777777">
        <w:trPr>
          <w:trHeight w:val="1084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25342822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CF46416" w14:textId="77777777" w:rsidR="004D23BD" w:rsidRPr="009576B8" w:rsidRDefault="009576B8">
            <w:pPr>
              <w:spacing w:after="0" w:line="240" w:lineRule="auto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Packed in a facility that handles products containing GLUTEN, PEANUTS, TREE NUTS, </w:t>
            </w:r>
          </w:p>
          <w:p w14:paraId="26B081A0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MILK, SOYA, EGG and products that contain SULPHUR DIOXIDE/SULPHITES </w:t>
            </w:r>
          </w:p>
        </w:tc>
      </w:tr>
      <w:tr w:rsidR="004D23BD" w:rsidRPr="009576B8" w14:paraId="345D99D9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BDC7ABD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4D23BD" w:rsidRPr="009576B8" w14:paraId="5E230E1C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5E3F6F9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5865978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120 </w:t>
            </w:r>
          </w:p>
        </w:tc>
      </w:tr>
      <w:tr w:rsidR="004D23BD" w:rsidRPr="009576B8" w14:paraId="74D25B1F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1E126E3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59D765B" w14:textId="77777777" w:rsidR="004D23BD" w:rsidRPr="009576B8" w:rsidRDefault="009576B8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71349F22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44FEB1D7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9F96F6D" w14:textId="77777777" w:rsidR="004D23BD" w:rsidRPr="009576B8" w:rsidRDefault="009576B8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2026F91A" w14:textId="77777777">
        <w:trPr>
          <w:trHeight w:val="58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AC9C2FB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949D2C0" w14:textId="77777777" w:rsidR="004D23BD" w:rsidRPr="009576B8" w:rsidRDefault="009576B8">
            <w:pPr>
              <w:spacing w:after="0"/>
              <w:ind w:left="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</w:tbl>
    <w:p w14:paraId="5AE17E1D" w14:textId="278F04DB" w:rsidR="004D23BD" w:rsidRPr="009576B8" w:rsidRDefault="004D23BD" w:rsidP="009576B8">
      <w:pPr>
        <w:spacing w:after="158"/>
        <w:jc w:val="both"/>
        <w:rPr>
          <w:rFonts w:ascii="Arial" w:hAnsi="Arial" w:cs="Arial"/>
          <w:sz w:val="28"/>
          <w:szCs w:val="28"/>
        </w:rPr>
      </w:pPr>
    </w:p>
    <w:tbl>
      <w:tblPr>
        <w:tblStyle w:val="TableGrid"/>
        <w:tblW w:w="8898" w:type="dxa"/>
        <w:tblInd w:w="6" w:type="dxa"/>
        <w:tblCellMar>
          <w:top w:w="49" w:type="dxa"/>
          <w:left w:w="107" w:type="dxa"/>
          <w:bottom w:w="0" w:type="dxa"/>
          <w:right w:w="57" w:type="dxa"/>
        </w:tblCellMar>
        <w:tblLook w:val="04A0" w:firstRow="1" w:lastRow="0" w:firstColumn="1" w:lastColumn="0" w:noHBand="0" w:noVBand="1"/>
      </w:tblPr>
      <w:tblGrid>
        <w:gridCol w:w="2224"/>
        <w:gridCol w:w="2224"/>
        <w:gridCol w:w="2227"/>
        <w:gridCol w:w="2223"/>
      </w:tblGrid>
      <w:tr w:rsidR="004D23BD" w:rsidRPr="009576B8" w14:paraId="542EB42D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7AFF3F5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Component Description </w:t>
            </w:r>
          </w:p>
        </w:tc>
      </w:tr>
      <w:tr w:rsidR="004D23BD" w:rsidRPr="009576B8" w14:paraId="0759FA67" w14:textId="77777777">
        <w:trPr>
          <w:trHeight w:val="54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EC308B4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B319983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Thornton &amp; France Milk Chocolate Christmas </w:t>
            </w:r>
          </w:p>
          <w:p w14:paraId="78DB124D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Tree 50g </w:t>
            </w:r>
          </w:p>
        </w:tc>
      </w:tr>
      <w:tr w:rsidR="004D23BD" w:rsidRPr="009576B8" w14:paraId="17846C9F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1E80096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Code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C6B32B0" w14:textId="77777777" w:rsidR="004D23BD" w:rsidRPr="009576B8" w:rsidRDefault="009576B8">
            <w:pPr>
              <w:spacing w:after="0"/>
              <w:ind w:right="4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SPTV50 / CHOC655H </w:t>
            </w:r>
          </w:p>
        </w:tc>
      </w:tr>
      <w:tr w:rsidR="004D23BD" w:rsidRPr="009576B8" w14:paraId="4FE89E6A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E47CBB4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Manufacturer Information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35E9E38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DANIEL'S DELIGHTS LTD </w:t>
            </w:r>
          </w:p>
        </w:tc>
      </w:tr>
      <w:tr w:rsidR="004D23BD" w:rsidRPr="009576B8" w14:paraId="2EC608E8" w14:textId="77777777">
        <w:trPr>
          <w:trHeight w:val="301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A121AB5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3974F33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UNITED KINGDOM </w:t>
            </w:r>
          </w:p>
        </w:tc>
      </w:tr>
      <w:tr w:rsidR="004D23BD" w:rsidRPr="009576B8" w14:paraId="707E58B8" w14:textId="77777777">
        <w:trPr>
          <w:trHeight w:val="29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7E507AA7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Ingredients </w:t>
            </w:r>
          </w:p>
        </w:tc>
      </w:tr>
      <w:tr w:rsidR="004D23BD" w:rsidRPr="009576B8" w14:paraId="3D7C0321" w14:textId="77777777">
        <w:trPr>
          <w:trHeight w:val="1355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A1E7505" w14:textId="77777777" w:rsidR="004D23BD" w:rsidRPr="009576B8" w:rsidRDefault="009576B8">
            <w:pPr>
              <w:spacing w:after="0"/>
              <w:ind w:right="47"/>
              <w:jc w:val="both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Colombian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Chocolate (94%) (Sugar, Cocoa Butter,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MILK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Powder, Cocoa Mass, Emulsifier: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SOYA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Lecithin; Vanilla Extract), Snowflake Sugar Decoration (4%) (Sugar, Potato Starch, Sunflower Oil, Rice Flour) Red, Green &amp; White Sugar Decorations (2%) (Sugar, </w:t>
            </w:r>
            <w:r w:rsidRPr="009576B8">
              <w:rPr>
                <w:rFonts w:ascii="Arial" w:hAnsi="Arial" w:cs="Arial"/>
                <w:b/>
                <w:sz w:val="28"/>
                <w:szCs w:val="28"/>
              </w:rPr>
              <w:t>WHEAT</w:t>
            </w:r>
            <w:r w:rsidRPr="009576B8">
              <w:rPr>
                <w:rFonts w:ascii="Arial" w:hAnsi="Arial" w:cs="Arial"/>
                <w:sz w:val="28"/>
                <w:szCs w:val="28"/>
              </w:rPr>
              <w:t xml:space="preserve"> Starch, Glucose Syrup, Food Colours: Concentrates Of Radish, Lemon, Blackcurrant; Vegetable Oil: Coconut; Glazing Agent: Beeswax; Colours E100, E131). </w:t>
            </w:r>
          </w:p>
        </w:tc>
      </w:tr>
      <w:tr w:rsidR="004D23BD" w:rsidRPr="009576B8" w14:paraId="24EDA11D" w14:textId="77777777">
        <w:trPr>
          <w:trHeight w:val="29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5990D94F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 Information </w:t>
            </w:r>
          </w:p>
        </w:tc>
      </w:tr>
      <w:tr w:rsidR="004D23BD" w:rsidRPr="009576B8" w14:paraId="6595F1E9" w14:textId="77777777">
        <w:trPr>
          <w:trHeight w:val="29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4B4AA136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Nutritional: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09177FFE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Typical values per 100g: </w:t>
            </w:r>
          </w:p>
        </w:tc>
      </w:tr>
      <w:tr w:rsidR="004D23BD" w:rsidRPr="009576B8" w14:paraId="0A0B6B91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46E7227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Energy (kJ)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C1E1B55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2,352.00 </w:t>
            </w:r>
          </w:p>
        </w:tc>
      </w:tr>
      <w:tr w:rsidR="004D23BD" w:rsidRPr="009576B8" w14:paraId="67C66815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2A4B6D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>Energy (</w:t>
            </w:r>
            <w:proofErr w:type="spellStart"/>
            <w:r w:rsidRPr="009576B8">
              <w:rPr>
                <w:rFonts w:ascii="Arial" w:hAnsi="Arial" w:cs="Arial"/>
                <w:b/>
                <w:sz w:val="28"/>
                <w:szCs w:val="28"/>
              </w:rPr>
              <w:t>kCal</w:t>
            </w:r>
            <w:proofErr w:type="spellEnd"/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89C85D1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562.00 </w:t>
            </w:r>
          </w:p>
        </w:tc>
      </w:tr>
      <w:tr w:rsidR="004D23BD" w:rsidRPr="009576B8" w14:paraId="65CC5376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193E092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11B0CF1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37.00 </w:t>
            </w:r>
          </w:p>
        </w:tc>
      </w:tr>
      <w:tr w:rsidR="004D23BD" w:rsidRPr="009576B8" w14:paraId="63094CC1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AAAD4DE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Fat of which saturates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6B54448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22.00 </w:t>
            </w:r>
          </w:p>
        </w:tc>
      </w:tr>
      <w:tr w:rsidR="004D23BD" w:rsidRPr="009576B8" w14:paraId="1E912D3E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6D276B4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20DB7E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54.00 </w:t>
            </w:r>
          </w:p>
        </w:tc>
      </w:tr>
      <w:tr w:rsidR="004D23BD" w:rsidRPr="009576B8" w14:paraId="434D017B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2816D68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Carbohydrates of which sugars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A4EFD01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49.00 </w:t>
            </w:r>
          </w:p>
        </w:tc>
      </w:tr>
      <w:tr w:rsidR="004D23BD" w:rsidRPr="009576B8" w14:paraId="7D965559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C3E97BC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Protein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84FEF27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7.00 </w:t>
            </w:r>
          </w:p>
        </w:tc>
      </w:tr>
      <w:tr w:rsidR="004D23BD" w:rsidRPr="009576B8" w14:paraId="691BE36B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B5541A7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Salt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0C46321" w14:textId="77777777" w:rsidR="004D23BD" w:rsidRPr="009576B8" w:rsidRDefault="009576B8">
            <w:pPr>
              <w:spacing w:after="0"/>
              <w:ind w:right="5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0.17 </w:t>
            </w:r>
          </w:p>
        </w:tc>
      </w:tr>
      <w:tr w:rsidR="004D23BD" w:rsidRPr="009576B8" w14:paraId="3D48F7C4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6DF0786E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Alcohol Products Only </w:t>
            </w:r>
          </w:p>
        </w:tc>
      </w:tr>
      <w:tr w:rsidR="004D23BD" w:rsidRPr="009576B8" w14:paraId="54FEB392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3355F1F2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Name: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32F9F4B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45E41E1B" w14:textId="77777777">
        <w:trPr>
          <w:trHeight w:val="300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4A3BD224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ABV: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F98159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20D5152D" w14:textId="77777777">
        <w:trPr>
          <w:trHeight w:val="299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B63C581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Country of Origin: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D9CBB95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- </w:t>
            </w:r>
          </w:p>
        </w:tc>
      </w:tr>
      <w:tr w:rsidR="004D23BD" w:rsidRPr="009576B8" w14:paraId="1BF85EF7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99A3538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Suitable For </w:t>
            </w:r>
          </w:p>
        </w:tc>
      </w:tr>
      <w:tr w:rsidR="004D23BD" w:rsidRPr="009576B8" w14:paraId="04FDD5C1" w14:textId="77777777">
        <w:trPr>
          <w:trHeight w:val="298"/>
        </w:trPr>
        <w:tc>
          <w:tcPr>
            <w:tcW w:w="2225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225FF75C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Vegans </w:t>
            </w:r>
          </w:p>
        </w:tc>
        <w:tc>
          <w:tcPr>
            <w:tcW w:w="2224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56A13ECA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  <w:tc>
          <w:tcPr>
            <w:tcW w:w="2227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02F2B855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Vegetarians </w:t>
            </w:r>
          </w:p>
        </w:tc>
        <w:tc>
          <w:tcPr>
            <w:tcW w:w="2223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</w:tcPr>
          <w:p w14:paraId="34964C67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No </w:t>
            </w:r>
          </w:p>
        </w:tc>
      </w:tr>
      <w:tr w:rsidR="004D23BD" w:rsidRPr="009576B8" w14:paraId="6230209F" w14:textId="77777777">
        <w:trPr>
          <w:trHeight w:val="298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18FDF86D" w14:textId="77777777" w:rsidR="004D23BD" w:rsidRPr="009576B8" w:rsidRDefault="009576B8">
            <w:pPr>
              <w:spacing w:after="0"/>
              <w:ind w:right="5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Food Allergens </w:t>
            </w:r>
          </w:p>
        </w:tc>
      </w:tr>
      <w:tr w:rsidR="004D23BD" w:rsidRPr="009576B8" w14:paraId="6DD3D7D4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6B606859" w14:textId="77777777" w:rsidR="004D23BD" w:rsidRPr="009576B8" w:rsidRDefault="009576B8">
            <w:pPr>
              <w:spacing w:after="0"/>
              <w:ind w:right="53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Allergens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  <w:vAlign w:val="center"/>
          </w:tcPr>
          <w:p w14:paraId="6C901072" w14:textId="77777777" w:rsidR="004D23BD" w:rsidRPr="009576B8" w:rsidRDefault="009576B8">
            <w:pPr>
              <w:spacing w:after="0"/>
              <w:ind w:right="47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Status </w:t>
            </w:r>
          </w:p>
        </w:tc>
      </w:tr>
      <w:tr w:rsidR="004D23BD" w:rsidRPr="009576B8" w14:paraId="3F5DCC37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730BC7F0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Cereals containing Gluten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26023FFE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1E9422BC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C7024C3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Soya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453F0AF5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79BB9E39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40555F2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Peanuts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4BBF01FA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3D661E22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DB1D8B5" w14:textId="77777777" w:rsidR="004D23BD" w:rsidRPr="009576B8" w:rsidRDefault="009576B8">
            <w:pPr>
              <w:spacing w:after="0"/>
              <w:ind w:right="49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Nuts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1AD37617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665AADEE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119EC6A9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lastRenderedPageBreak/>
              <w:t xml:space="preserve">Sesame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337FFBD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0902EE44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FCF6D1C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Lupin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399A95C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5C79068C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07B50E3" w14:textId="77777777" w:rsidR="004D23BD" w:rsidRPr="009576B8" w:rsidRDefault="009576B8">
            <w:pPr>
              <w:spacing w:after="0"/>
              <w:ind w:right="5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Milk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C7CE"/>
            <w:vAlign w:val="center"/>
          </w:tcPr>
          <w:p w14:paraId="25DAF86C" w14:textId="77777777" w:rsidR="004D23BD" w:rsidRPr="009576B8" w:rsidRDefault="009576B8">
            <w:pPr>
              <w:spacing w:after="0"/>
              <w:ind w:right="48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0006"/>
                <w:sz w:val="28"/>
                <w:szCs w:val="28"/>
              </w:rPr>
              <w:t xml:space="preserve">Contains </w:t>
            </w:r>
          </w:p>
        </w:tc>
      </w:tr>
      <w:tr w:rsidR="004D23BD" w:rsidRPr="009576B8" w14:paraId="5D83D131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9FD155B" w14:textId="77777777" w:rsidR="004D23BD" w:rsidRPr="009576B8" w:rsidRDefault="009576B8">
            <w:pPr>
              <w:spacing w:after="0"/>
              <w:ind w:right="5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EGGS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FFEB9C"/>
            <w:vAlign w:val="center"/>
          </w:tcPr>
          <w:p w14:paraId="6D291E7F" w14:textId="77777777" w:rsidR="004D23BD" w:rsidRPr="009576B8" w:rsidRDefault="009576B8">
            <w:pPr>
              <w:spacing w:after="0"/>
              <w:ind w:right="4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9C5700"/>
                <w:sz w:val="28"/>
                <w:szCs w:val="28"/>
              </w:rPr>
              <w:t xml:space="preserve">May Contain </w:t>
            </w:r>
          </w:p>
        </w:tc>
      </w:tr>
      <w:tr w:rsidR="004D23BD" w:rsidRPr="009576B8" w14:paraId="1B40D035" w14:textId="77777777">
        <w:trPr>
          <w:trHeight w:val="585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4FD23BD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Sulphites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1E50C275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0D38879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0804298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Celery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738783AD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1B53479A" w14:textId="77777777">
        <w:trPr>
          <w:trHeight w:val="587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3E2750EA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Mustard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0557FB60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11B4C71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64EE9B7C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Fish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0CFDB42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2B7E72AB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7F50603E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Molluscs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49891885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331497E2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2D01E77C" w14:textId="77777777" w:rsidR="004D23BD" w:rsidRPr="009576B8" w:rsidRDefault="009576B8">
            <w:pPr>
              <w:spacing w:after="0"/>
              <w:ind w:right="5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Crustaceans and products thereof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C6EFCE"/>
            <w:vAlign w:val="center"/>
          </w:tcPr>
          <w:p w14:paraId="3D1A3FF6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color w:val="006100"/>
                <w:sz w:val="28"/>
                <w:szCs w:val="28"/>
              </w:rPr>
              <w:t xml:space="preserve">Does Not Contain </w:t>
            </w:r>
          </w:p>
        </w:tc>
      </w:tr>
      <w:tr w:rsidR="004D23BD" w:rsidRPr="009576B8" w14:paraId="1D7EF05A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D9D9D9"/>
          </w:tcPr>
          <w:p w14:paraId="381398F0" w14:textId="77777777" w:rsidR="004D23BD" w:rsidRPr="009576B8" w:rsidRDefault="009576B8">
            <w:pPr>
              <w:spacing w:after="0"/>
              <w:ind w:righ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SUPPLIER STATEMENT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2DEEEE0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May contain traces of nuts, peanuts and egg. </w:t>
            </w:r>
          </w:p>
        </w:tc>
      </w:tr>
      <w:tr w:rsidR="004D23BD" w:rsidRPr="009576B8" w14:paraId="495189F9" w14:textId="77777777">
        <w:trPr>
          <w:trHeight w:val="296"/>
        </w:trPr>
        <w:tc>
          <w:tcPr>
            <w:tcW w:w="8898" w:type="dxa"/>
            <w:gridSpan w:val="4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shd w:val="clear" w:color="auto" w:fill="BFBFBF"/>
          </w:tcPr>
          <w:p w14:paraId="29D77288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Product Characteristics </w:t>
            </w:r>
          </w:p>
        </w:tc>
      </w:tr>
      <w:tr w:rsidR="004D23BD" w:rsidRPr="009576B8" w14:paraId="0449A407" w14:textId="77777777">
        <w:trPr>
          <w:trHeight w:val="301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5826E2A2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Net Quantity (g)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66D13E23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50 </w:t>
            </w:r>
          </w:p>
        </w:tc>
      </w:tr>
      <w:tr w:rsidR="004D23BD" w:rsidRPr="009576B8" w14:paraId="3749232D" w14:textId="77777777">
        <w:trPr>
          <w:trHeight w:val="298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82655D2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Shelf Life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</w:tcPr>
          <w:p w14:paraId="11B71263" w14:textId="77777777" w:rsidR="004D23BD" w:rsidRPr="009576B8" w:rsidRDefault="009576B8">
            <w:pPr>
              <w:spacing w:after="0"/>
              <w:ind w:left="1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12 Months </w:t>
            </w:r>
          </w:p>
        </w:tc>
      </w:tr>
      <w:tr w:rsidR="004D23BD" w:rsidRPr="009576B8" w14:paraId="0887AF64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BD74C91" w14:textId="77777777" w:rsidR="004D23BD" w:rsidRPr="009576B8" w:rsidRDefault="009576B8">
            <w:pPr>
              <w:spacing w:after="0"/>
              <w:ind w:right="4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(Unopened)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DA11AA2" w14:textId="77777777" w:rsidR="004D23BD" w:rsidRPr="009576B8" w:rsidRDefault="009576B8">
            <w:pPr>
              <w:spacing w:after="0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Cool, dry place away from sunlight. </w:t>
            </w:r>
          </w:p>
        </w:tc>
      </w:tr>
      <w:tr w:rsidR="004D23BD" w:rsidRPr="009576B8" w14:paraId="0E7C5EB8" w14:textId="77777777">
        <w:trPr>
          <w:trHeight w:val="586"/>
        </w:trPr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58605071" w14:textId="77777777" w:rsidR="004D23BD" w:rsidRPr="009576B8" w:rsidRDefault="009576B8">
            <w:pPr>
              <w:spacing w:after="0"/>
              <w:ind w:right="6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b/>
                <w:sz w:val="28"/>
                <w:szCs w:val="28"/>
              </w:rPr>
              <w:t xml:space="preserve">Storage Conditions (Opened) </w:t>
            </w:r>
          </w:p>
        </w:tc>
        <w:tc>
          <w:tcPr>
            <w:tcW w:w="4449" w:type="dxa"/>
            <w:gridSpan w:val="2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vAlign w:val="center"/>
          </w:tcPr>
          <w:p w14:paraId="01FAD2F9" w14:textId="77777777" w:rsidR="004D23BD" w:rsidRPr="009576B8" w:rsidRDefault="009576B8">
            <w:pPr>
              <w:spacing w:after="0"/>
              <w:ind w:right="2"/>
              <w:jc w:val="center"/>
              <w:rPr>
                <w:rFonts w:ascii="Arial" w:hAnsi="Arial" w:cs="Arial"/>
                <w:sz w:val="28"/>
                <w:szCs w:val="28"/>
              </w:rPr>
            </w:pPr>
            <w:r w:rsidRPr="009576B8">
              <w:rPr>
                <w:rFonts w:ascii="Arial" w:hAnsi="Arial" w:cs="Arial"/>
                <w:sz w:val="28"/>
                <w:szCs w:val="28"/>
              </w:rPr>
              <w:t xml:space="preserve">Cool &amp; Dry away from sunlight </w:t>
            </w:r>
          </w:p>
        </w:tc>
      </w:tr>
    </w:tbl>
    <w:p w14:paraId="544A7E87" w14:textId="77777777" w:rsidR="004D23BD" w:rsidRPr="009576B8" w:rsidRDefault="009576B8">
      <w:pPr>
        <w:spacing w:after="0"/>
        <w:jc w:val="both"/>
        <w:rPr>
          <w:rFonts w:ascii="Arial" w:hAnsi="Arial" w:cs="Arial"/>
          <w:sz w:val="28"/>
          <w:szCs w:val="28"/>
        </w:rPr>
      </w:pPr>
      <w:r w:rsidRPr="009576B8">
        <w:rPr>
          <w:rFonts w:ascii="Arial" w:hAnsi="Arial" w:cs="Arial"/>
          <w:b/>
          <w:sz w:val="28"/>
          <w:szCs w:val="28"/>
        </w:rPr>
        <w:t xml:space="preserve"> </w:t>
      </w:r>
    </w:p>
    <w:sectPr w:rsidR="004D23BD" w:rsidRPr="009576B8">
      <w:headerReference w:type="even" r:id="rId16"/>
      <w:headerReference w:type="default" r:id="rId17"/>
      <w:footerReference w:type="even" r:id="rId18"/>
      <w:footerReference w:type="default" r:id="rId19"/>
      <w:headerReference w:type="first" r:id="rId20"/>
      <w:footerReference w:type="first" r:id="rId21"/>
      <w:pgSz w:w="11906" w:h="16838"/>
      <w:pgMar w:top="1440" w:right="1440" w:bottom="1440" w:left="1440" w:header="751" w:footer="705" w:gutter="0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B3DB879" w14:textId="77777777" w:rsidR="009576B8" w:rsidRDefault="009576B8">
      <w:pPr>
        <w:spacing w:after="0" w:line="240" w:lineRule="auto"/>
      </w:pPr>
      <w:r>
        <w:separator/>
      </w:r>
    </w:p>
  </w:endnote>
  <w:endnote w:type="continuationSeparator" w:id="0">
    <w:p w14:paraId="2CF5F419" w14:textId="77777777" w:rsidR="009576B8" w:rsidRDefault="009576B8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ptos">
    <w:charset w:val="00"/>
    <w:family w:val="swiss"/>
    <w:pitch w:val="variable"/>
    <w:sig w:usb0="20000287" w:usb1="00000003" w:usb2="00000000" w:usb3="00000000" w:csb0="0000019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773F6" w14:textId="77777777" w:rsidR="004D23BD" w:rsidRDefault="009576B8">
    <w:pPr>
      <w:tabs>
        <w:tab w:val="center" w:pos="4513"/>
        <w:tab w:val="right" w:pos="9111"/>
      </w:tabs>
      <w:spacing w:after="0"/>
    </w:pPr>
    <w:r>
      <w:rPr>
        <w:sz w:val="20"/>
      </w:rPr>
      <w:t xml:space="preserve">QF126 v5 29.05.2026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15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5C9BA9" w14:textId="77777777" w:rsidR="004D23BD" w:rsidRDefault="009576B8">
    <w:pPr>
      <w:tabs>
        <w:tab w:val="center" w:pos="4513"/>
        <w:tab w:val="right" w:pos="9111"/>
      </w:tabs>
      <w:spacing w:after="0"/>
    </w:pPr>
    <w:r>
      <w:rPr>
        <w:sz w:val="20"/>
      </w:rPr>
      <w:t xml:space="preserve">QF126 v5 29.05.2026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15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D4D3153" w14:textId="77777777" w:rsidR="004D23BD" w:rsidRDefault="009576B8">
    <w:pPr>
      <w:tabs>
        <w:tab w:val="center" w:pos="4513"/>
        <w:tab w:val="right" w:pos="9111"/>
      </w:tabs>
      <w:spacing w:after="0"/>
    </w:pPr>
    <w:r>
      <w:rPr>
        <w:sz w:val="20"/>
      </w:rPr>
      <w:t xml:space="preserve">QF126 v5 29.05.2026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15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0065D0F" w14:textId="77777777" w:rsidR="004D23BD" w:rsidRDefault="009576B8">
    <w:pPr>
      <w:tabs>
        <w:tab w:val="center" w:pos="862"/>
        <w:tab w:val="center" w:pos="4513"/>
        <w:tab w:val="center" w:pos="8480"/>
      </w:tabs>
      <w:spacing w:after="0"/>
    </w:pPr>
    <w:r>
      <w:tab/>
    </w:r>
    <w:r>
      <w:rPr>
        <w:sz w:val="20"/>
      </w:rPr>
      <w:t>QF126 v</w:t>
    </w:r>
    <w:r>
      <w:rPr>
        <w:sz w:val="20"/>
      </w:rPr>
      <w:t xml:space="preserve">5 29.05.2026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10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15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4F037A" w14:textId="77777777" w:rsidR="004D23BD" w:rsidRDefault="009576B8">
    <w:pPr>
      <w:tabs>
        <w:tab w:val="center" w:pos="862"/>
        <w:tab w:val="center" w:pos="4513"/>
        <w:tab w:val="center" w:pos="8480"/>
      </w:tabs>
      <w:spacing w:after="0"/>
    </w:pPr>
    <w:r>
      <w:tab/>
    </w:r>
    <w:r>
      <w:rPr>
        <w:sz w:val="20"/>
      </w:rPr>
      <w:t xml:space="preserve">QF126 v5 29.05.2026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10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15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DC987C" w14:textId="77777777" w:rsidR="004D23BD" w:rsidRDefault="009576B8">
    <w:pPr>
      <w:tabs>
        <w:tab w:val="center" w:pos="862"/>
        <w:tab w:val="center" w:pos="4513"/>
        <w:tab w:val="center" w:pos="8480"/>
      </w:tabs>
      <w:spacing w:after="0"/>
    </w:pPr>
    <w:r>
      <w:tab/>
    </w:r>
    <w:r>
      <w:rPr>
        <w:sz w:val="20"/>
      </w:rPr>
      <w:t xml:space="preserve">QF126 v5 29.05.2026 </w:t>
    </w:r>
    <w:r>
      <w:rPr>
        <w:sz w:val="20"/>
      </w:rPr>
      <w:tab/>
      <w:t xml:space="preserve"> </w:t>
    </w:r>
    <w:r>
      <w:rPr>
        <w:sz w:val="20"/>
      </w:rPr>
      <w:tab/>
      <w:t xml:space="preserve">Page </w:t>
    </w:r>
    <w:r>
      <w:fldChar w:fldCharType="begin"/>
    </w:r>
    <w:r>
      <w:instrText xml:space="preserve"> PAGE   \* MERGEFORMAT </w:instrText>
    </w:r>
    <w:r>
      <w:fldChar w:fldCharType="separate"/>
    </w:r>
    <w:r>
      <w:rPr>
        <w:b/>
        <w:sz w:val="20"/>
      </w:rPr>
      <w:t>10</w:t>
    </w:r>
    <w:r>
      <w:rPr>
        <w:b/>
        <w:sz w:val="20"/>
      </w:rPr>
      <w:fldChar w:fldCharType="end"/>
    </w:r>
    <w:r>
      <w:rPr>
        <w:sz w:val="20"/>
      </w:rPr>
      <w:t xml:space="preserve"> of </w:t>
    </w:r>
    <w:r>
      <w:fldChar w:fldCharType="begin"/>
    </w:r>
    <w:r>
      <w:instrText xml:space="preserve"> NUMPAGES   \* MERGEFORMAT </w:instrText>
    </w:r>
    <w:r>
      <w:fldChar w:fldCharType="separate"/>
    </w:r>
    <w:r>
      <w:rPr>
        <w:b/>
        <w:sz w:val="20"/>
      </w:rPr>
      <w:t>15</w:t>
    </w:r>
    <w:r>
      <w:rPr>
        <w:b/>
        <w:sz w:val="20"/>
      </w:rPr>
      <w:fldChar w:fldCharType="end"/>
    </w:r>
    <w:r>
      <w:rPr>
        <w:sz w:val="20"/>
      </w:rPr>
      <w:t xml:space="preserve"> 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92D39FC" w14:textId="77777777" w:rsidR="009576B8" w:rsidRDefault="009576B8">
      <w:pPr>
        <w:spacing w:after="0" w:line="240" w:lineRule="auto"/>
      </w:pPr>
      <w:r>
        <w:separator/>
      </w:r>
    </w:p>
  </w:footnote>
  <w:footnote w:type="continuationSeparator" w:id="0">
    <w:p w14:paraId="6FC501BA" w14:textId="77777777" w:rsidR="009576B8" w:rsidRDefault="009576B8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0CC4C29" w14:textId="77777777" w:rsidR="004D23BD" w:rsidRDefault="009576B8">
    <w:pPr>
      <w:spacing w:after="0"/>
      <w:ind w:right="86"/>
      <w:jc w:val="right"/>
    </w:pPr>
    <w:r>
      <w:rPr>
        <w:sz w:val="20"/>
      </w:rPr>
      <w:t xml:space="preserve">Finished Product Specification – H26006 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E158FA3" w14:textId="77777777" w:rsidR="004D23BD" w:rsidRDefault="009576B8">
    <w:pPr>
      <w:spacing w:after="0"/>
      <w:ind w:right="86"/>
      <w:jc w:val="right"/>
    </w:pPr>
    <w:r>
      <w:rPr>
        <w:sz w:val="20"/>
      </w:rPr>
      <w:t xml:space="preserve">Finished Product Specification – H26006 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05C19A" w14:textId="77777777" w:rsidR="004D23BD" w:rsidRDefault="009576B8">
    <w:pPr>
      <w:spacing w:after="0"/>
      <w:ind w:right="86"/>
      <w:jc w:val="right"/>
    </w:pPr>
    <w:r>
      <w:rPr>
        <w:sz w:val="20"/>
      </w:rPr>
      <w:t xml:space="preserve">Finished Product Specification – H26006 </w:t>
    </w: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934DD6" w14:textId="77777777" w:rsidR="004D23BD" w:rsidRDefault="009576B8">
    <w:pPr>
      <w:spacing w:after="0"/>
      <w:jc w:val="right"/>
    </w:pPr>
    <w:r>
      <w:rPr>
        <w:sz w:val="20"/>
      </w:rPr>
      <w:t xml:space="preserve">Finished Product Specification – H26006 </w:t>
    </w: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4BFAF4" w14:textId="77777777" w:rsidR="004D23BD" w:rsidRDefault="009576B8">
    <w:pPr>
      <w:spacing w:after="0"/>
      <w:jc w:val="right"/>
    </w:pPr>
    <w:r>
      <w:rPr>
        <w:sz w:val="20"/>
      </w:rPr>
      <w:t xml:space="preserve">Finished Product Specification – H26006 </w:t>
    </w: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6303142" w14:textId="77777777" w:rsidR="004D23BD" w:rsidRDefault="009576B8">
    <w:pPr>
      <w:spacing w:after="0"/>
      <w:jc w:val="right"/>
    </w:pPr>
    <w:r>
      <w:rPr>
        <w:sz w:val="20"/>
      </w:rPr>
      <w:t xml:space="preserve">Finished Product Specification – H26006 </w:t>
    </w:r>
  </w:p>
</w:hdr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3"/>
  <w:proofState w:spelling="clean" w:grammar="clean"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4D23BD"/>
    <w:rsid w:val="004D23BD"/>
    <w:rsid w:val="00897909"/>
    <w:rsid w:val="009576B8"/>
    <w:rsid w:val="009A4F3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4590653C"/>
  <w15:docId w15:val="{944F6901-810D-4E4C-B029-32B2B636E81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pPr>
      <w:spacing w:line="259" w:lineRule="auto"/>
    </w:pPr>
    <w:rPr>
      <w:rFonts w:ascii="Calibri" w:eastAsia="Calibri" w:hAnsi="Calibri" w:cs="Calibri"/>
      <w:color w:val="000000"/>
      <w:sz w:val="22"/>
    </w:rPr>
  </w:style>
  <w:style w:type="paragraph" w:styleId="Heading1">
    <w:name w:val="heading 1"/>
    <w:next w:val="Normal"/>
    <w:link w:val="Heading1Char"/>
    <w:uiPriority w:val="9"/>
    <w:qFormat/>
    <w:pPr>
      <w:keepNext/>
      <w:keepLines/>
      <w:pBdr>
        <w:top w:val="single" w:sz="8" w:space="0" w:color="000000"/>
        <w:left w:val="single" w:sz="8" w:space="0" w:color="000000"/>
        <w:bottom w:val="single" w:sz="8" w:space="0" w:color="000000"/>
        <w:right w:val="single" w:sz="8" w:space="0" w:color="000000"/>
      </w:pBdr>
      <w:shd w:val="clear" w:color="auto" w:fill="EE0000"/>
      <w:spacing w:after="158" w:line="259" w:lineRule="auto"/>
      <w:ind w:left="154"/>
      <w:outlineLvl w:val="0"/>
    </w:pPr>
    <w:rPr>
      <w:rFonts w:ascii="Calibri" w:eastAsia="Calibri" w:hAnsi="Calibri" w:cs="Calibri"/>
      <w:b/>
      <w:color w:val="FFFFFF"/>
      <w:sz w:val="22"/>
      <w:u w:val="single" w:color="FFFFF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link w:val="Heading1"/>
    <w:rPr>
      <w:rFonts w:ascii="Calibri" w:eastAsia="Calibri" w:hAnsi="Calibri" w:cs="Calibri"/>
      <w:b/>
      <w:color w:val="FFFFFF"/>
      <w:sz w:val="22"/>
      <w:u w:val="single" w:color="FFFFFF"/>
    </w:rPr>
  </w:style>
  <w:style w:type="table" w:customStyle="1" w:styleId="TableGrid">
    <w:name w:val="TableGrid"/>
    <w:pPr>
      <w:spacing w:after="0" w:line="240" w:lineRule="auto"/>
    </w:pPr>
    <w:tblPr>
      <w:tblCellMar>
        <w:top w:w="0" w:type="dxa"/>
        <w:left w:w="0" w:type="dxa"/>
        <w:bottom w:w="0" w:type="dxa"/>
        <w:right w:w="0" w:type="dxa"/>
      </w:tblCellMar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image" Target="media/image3.jpg"/><Relationship Id="rId13" Type="http://schemas.openxmlformats.org/officeDocument/2006/relationships/footer" Target="footer2.xml"/><Relationship Id="rId18" Type="http://schemas.openxmlformats.org/officeDocument/2006/relationships/footer" Target="footer4.xml"/><Relationship Id="rId26" Type="http://schemas.openxmlformats.org/officeDocument/2006/relationships/customXml" Target="../customXml/item3.xml"/><Relationship Id="rId3" Type="http://schemas.openxmlformats.org/officeDocument/2006/relationships/webSettings" Target="webSettings.xml"/><Relationship Id="rId21" Type="http://schemas.openxmlformats.org/officeDocument/2006/relationships/footer" Target="footer6.xml"/><Relationship Id="rId7" Type="http://schemas.openxmlformats.org/officeDocument/2006/relationships/image" Target="media/image2.png"/><Relationship Id="rId12" Type="http://schemas.openxmlformats.org/officeDocument/2006/relationships/footer" Target="footer1.xml"/><Relationship Id="rId17" Type="http://schemas.openxmlformats.org/officeDocument/2006/relationships/header" Target="header5.xml"/><Relationship Id="rId25" Type="http://schemas.openxmlformats.org/officeDocument/2006/relationships/customXml" Target="../customXml/item2.xml"/><Relationship Id="rId2" Type="http://schemas.openxmlformats.org/officeDocument/2006/relationships/settings" Target="settings.xml"/><Relationship Id="rId16" Type="http://schemas.openxmlformats.org/officeDocument/2006/relationships/header" Target="header4.xml"/><Relationship Id="rId20" Type="http://schemas.openxmlformats.org/officeDocument/2006/relationships/header" Target="header6.xml"/><Relationship Id="rId1" Type="http://schemas.openxmlformats.org/officeDocument/2006/relationships/styles" Target="styles.xml"/><Relationship Id="rId6" Type="http://schemas.openxmlformats.org/officeDocument/2006/relationships/image" Target="media/image1.png"/><Relationship Id="rId11" Type="http://schemas.openxmlformats.org/officeDocument/2006/relationships/header" Target="header2.xml"/><Relationship Id="rId24" Type="http://schemas.openxmlformats.org/officeDocument/2006/relationships/customXml" Target="../customXml/item1.xml"/><Relationship Id="rId5" Type="http://schemas.openxmlformats.org/officeDocument/2006/relationships/endnotes" Target="endnotes.xml"/><Relationship Id="rId15" Type="http://schemas.openxmlformats.org/officeDocument/2006/relationships/footer" Target="footer3.xml"/><Relationship Id="rId23" Type="http://schemas.openxmlformats.org/officeDocument/2006/relationships/theme" Target="theme/theme1.xml"/><Relationship Id="rId10" Type="http://schemas.openxmlformats.org/officeDocument/2006/relationships/header" Target="header1.xml"/><Relationship Id="rId19" Type="http://schemas.openxmlformats.org/officeDocument/2006/relationships/footer" Target="footer5.xml"/><Relationship Id="rId4" Type="http://schemas.openxmlformats.org/officeDocument/2006/relationships/footnotes" Target="footnotes.xml"/><Relationship Id="rId9" Type="http://schemas.openxmlformats.org/officeDocument/2006/relationships/image" Target="media/image4.jpeg"/><Relationship Id="rId14" Type="http://schemas.openxmlformats.org/officeDocument/2006/relationships/header" Target="header3.xml"/><Relationship Id="rId22" Type="http://schemas.openxmlformats.org/officeDocument/2006/relationships/fontTable" Target="fontTable.xml"/><Relationship Id="rId27" Type="http://schemas.openxmlformats.org/officeDocument/2006/relationships/customXml" Target="../customXml/item4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Normal" ma:contentTypeID="0x0101003C5AFF78863AEF46B1510A4955A9D92800B91F586436BF334D9527BDA501C67B5E" ma:contentTypeVersion="2" ma:contentTypeDescription="Default RNIB word template Normal.dotm" ma:contentTypeScope="" ma:versionID="48baca6fa64453fcdbcd459c0fb4956e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333180aebfe008340309d27fdad5c50c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d111f871-a67d-48ae-9ce3-a2c6c977fa4d" ContentTypeId="0x0101003C5AFF78863AEF46B1510A4955A9D928" PreviousValue="false" LastSyncTimeStamp="2025-04-28T14:39:01.87Z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9A03F0-71D8-43B6-AEA8-6A897540E2B8}"/>
</file>

<file path=customXml/itemProps2.xml><?xml version="1.0" encoding="utf-8"?>
<ds:datastoreItem xmlns:ds="http://schemas.openxmlformats.org/officeDocument/2006/customXml" ds:itemID="{F337ACAF-2112-42C8-A6EE-536290522792}"/>
</file>

<file path=customXml/itemProps3.xml><?xml version="1.0" encoding="utf-8"?>
<ds:datastoreItem xmlns:ds="http://schemas.openxmlformats.org/officeDocument/2006/customXml" ds:itemID="{5B7509D9-AD3B-467C-89FD-095F8AD7E985}"/>
</file>

<file path=customXml/itemProps4.xml><?xml version="1.0" encoding="utf-8"?>
<ds:datastoreItem xmlns:ds="http://schemas.openxmlformats.org/officeDocument/2006/customXml" ds:itemID="{7F26FE56-83F7-4D47-A900-D852180E6D42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</TotalTime>
  <Pages>16</Pages>
  <Words>2246</Words>
  <Characters>12807</Characters>
  <Application>Microsoft Office Word</Application>
  <DocSecurity>0</DocSecurity>
  <Lines>106</Lines>
  <Paragraphs>30</Paragraphs>
  <ScaleCrop>false</ScaleCrop>
  <Company/>
  <LinksUpToDate>false</LinksUpToDate>
  <CharactersWithSpaces>15023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Lauren Eddy</dc:creator>
  <cp:keywords/>
  <cp:lastModifiedBy>Charlee Jarvis</cp:lastModifiedBy>
  <cp:revision>3</cp:revision>
  <dcterms:created xsi:type="dcterms:W3CDTF">2026-06-15T07:54:00Z</dcterms:created>
  <dcterms:modified xsi:type="dcterms:W3CDTF">2026-06-15T07:56:00Z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0x0101003C5AFF78863AEF46B1510A4955A9D92800B91F586436BF334D9527BDA501C67B5E</vt:lpwstr>
  </property>
</Properties>
</file>