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72BECD1" w14:textId="77777777" w:rsidR="008A356F" w:rsidRPr="00352C69" w:rsidRDefault="00352C69">
      <w:pPr>
        <w:tabs>
          <w:tab w:val="right" w:pos="9111"/>
        </w:tabs>
        <w:spacing w:after="13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noProof/>
          <w:sz w:val="28"/>
          <w:szCs w:val="28"/>
        </w:rPr>
        <mc:AlternateContent>
          <mc:Choice Requires="wpg">
            <w:drawing>
              <wp:inline distT="0" distB="0" distL="0" distR="0" wp14:anchorId="26A66B8F" wp14:editId="59792656">
                <wp:extent cx="1841310" cy="1395730"/>
                <wp:effectExtent l="0" t="0" r="0" b="0"/>
                <wp:docPr id="69404" name="Group 69404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1841310" cy="1395730"/>
                          <a:chOff x="0" y="0"/>
                          <a:chExt cx="1841310" cy="1395730"/>
                        </a:xfrm>
                      </wpg:grpSpPr>
                      <wps:wsp>
                        <wps:cNvPr id="22" name="Rectangle 22"/>
                        <wps:cNvSpPr/>
                        <wps:spPr>
                          <a:xfrm>
                            <a:off x="305" y="27686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B6E663E" w14:textId="77777777" w:rsidR="008A356F" w:rsidRDefault="00352C69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4" name="Rectangle 24"/>
                        <wps:cNvSpPr/>
                        <wps:spPr>
                          <a:xfrm>
                            <a:off x="1809623" y="599186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35877156" w14:textId="77777777" w:rsidR="008A356F" w:rsidRDefault="00352C69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5" name="Rectangle 25"/>
                        <wps:cNvSpPr/>
                        <wps:spPr>
                          <a:xfrm>
                            <a:off x="1704467" y="884174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942448E" w14:textId="77777777" w:rsidR="008A356F" w:rsidRDefault="00352C69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6" name="Rectangle 26"/>
                        <wps:cNvSpPr/>
                        <wps:spPr>
                          <a:xfrm>
                            <a:off x="1529207" y="1170686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0D05460" w14:textId="77777777" w:rsidR="008A356F" w:rsidRDefault="00352C69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pic:pic xmlns:pic="http://schemas.openxmlformats.org/drawingml/2006/picture">
                        <pic:nvPicPr>
                          <pic:cNvPr id="481" name="Picture 481"/>
                          <pic:cNvPicPr/>
                        </pic:nvPicPr>
                        <pic:blipFill>
                          <a:blip r:embed="rId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28673" cy="1395730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inline>
            </w:drawing>
          </mc:Choice>
          <mc:Fallback>
            <w:pict>
              <v:group w14:anchorId="26A66B8F" id="Group 69404" o:spid="_x0000_s1026" style="width:145pt;height:109.9pt;mso-position-horizontal-relative:char;mso-position-vertical-relative:line" coordsize="18413,13957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AAhjKYHwMAAO4LAAAOAAAAZHJzL2Uyb0RvYy54bWzkVm1v0zAQ/o7Ef7D8&#10;fctL0zaNlk6IsQkJsYnBD3Adp7FIbMt2m5Zfz9lJWtYWbQwJJu1D0/Pb3XPPnX13cblparRm2nAp&#10;chydhxgxQWXBxTLH375en6UYGUtEQWopWI63zODL+ds3F63KWCwrWRdMI1AiTNaqHFfWqiwIDK1Y&#10;Q8y5VEzAYil1QywM9TIoNGlBe1MHcRhOglbqQmlJmTEwe9Ut4rnXX5aM2tuyNMyiOseAzfqv9t+F&#10;+wbzC5ItNVEVpz0M8gwUDeECjO5UXRFL0ErzI1UNp1oaWdpzKptAliWnzPsA3kThgTc3Wq6U92WZ&#10;tUu1owmoPeDp2Wrp5/WNVvfqTgMTrVoCF37kfNmUunH/gBJtPGXbHWVsYxGFyShNolEEzFJYi0az&#10;8XTUk0orYP7oHK0+PHIyGAwHD+C0ChLE7Dkwf8fBfUUU89SaDDi404gXOY5jjARpIE+/QOYQsawZ&#10;gjlPjd+3I8pkBjg7wdIoHGMEXMTTSTrp0mvgKomjJOmZSmez0dQt79wlmdLG3jDZICfkWAMEn1Nk&#10;/cnYbuuwxRmuhfsKec3rult1M8DagM1JdrPY9PAXstiCn5XUP27hxpa1bHMsewm7SwxG3SpG9UcB&#10;/Lr7Mgh6EBaDoG39Xvpb1cF4t7Ky5B6nM9xZ6/FA4Fx2/YsIAsFHEUz+KIJRGs4m8chHcTybRS8l&#10;jD5Do8GV1xFNuEtH0RwPFMC9ffw+RtMwSSZTH80UHqupTwaS/e9L2b03gyuvI5qTE9H0b6R7Gp4W&#10;zXE8i8MumhGE9sW8sT6co5cSTsVpBr++YQDpqFg+3ljBKbvSDPdKmifpaIj+vlJn0NsoYvmC19xu&#10;fZ8GhcyBEus7Tl3ddIN93U3SaEgNWHdmkZuCwjXsc6dckXPjB0oWNVeuAroi5OQeLrR4By3SCY+7&#10;9utK0lXDhO36Sc1qQC6FqbgyGOmMNQsGrYH+WHhAJDNWM0srZ7AEw65T6MrvbsGj3ANzmH/TLUCJ&#10;PdVTxelkCgXooKd6bqvg4XQAvAh4fF32TSVID7rWX8d+175Nn/8EAAD//wMAUEsDBAoAAAAAAAAA&#10;IQCKxijOZfsAAGX7AAAUAAAAZHJzL21lZGlhL2ltYWdlMS5wbmeJUE5HDQoaCgAAAA1JSERSAAAB&#10;uAAAAVAIBgAAAM3da1wAAAABc1JHQgCuzhzpAAAABGdBTUEAALGPC/xhBQAAAAlwSFlzAAAh1QAA&#10;IdUBBJy0nQAA+vpJREFUeF7sXQecVcXd3dfr9t5YdllgpQgCoiiICiqWWFkkltghMZYYW4xRbIkt&#10;Ro1GxViiUaOA3Rj8bGBvKKD0vmzv/fX3vnPm3ft8u2x5u+wuuzDnt7Mzd2bezNwp/zP/uXPnRklI&#10;SEhISEhISEhISEgMEWgUW0JCog8QCAS0Gk23wyrQzpaQkOgHSIKTkIgcHC9dkZJ50qRJmbt3746q&#10;qqrSREdH02hBehoSn2ojHm3hdjqdjubm5o3Bn3cIA4wn6IzibwmWQZKjhEQ3kAQnIREBCgsLjStX&#10;rjzL5/PF2Gy2JUVFRXVKUAjx8fHTjEbjE4gT5fV6NWazWQs3SUmnEJtqOO6Eu7a2doPf7z+OhAeE&#10;kxbjxGZkZFyPtIyIU6bVassMBkM53UA1whth3IwsISGxJyTBSUh0D81BBx00BqSyFiTzsclkmg93&#10;DfzbaFHDhw8/qrW19WOQ1dcgoRUWiyUADc0N4iIJefBbuj28hpu2B5pelcvl+iCYQhtwbGbl5ua+&#10;hzQKSJqIH4XfiUCQnhNWMfx2wF4FYn29uLj4WxEoISEhIAlO4oCCoonNAAElgjw+/Pbbb0lU3UGL&#10;uGc0NTUt1ev1j5WXl/8Oft5g0M8YMWLEtIaGhi9ARrfX1dXdpmhlSmin6GqpMR9a4Sco608gsNtA&#10;hNnQCjNRhhTkkQ2SS7BarTEejycNYRnIj6T6Z5DvZ8rvewK1oHLpU0JCQmIo4rvvvjPExcUti46O&#10;bkxNTb1Q8e4WaWlpNycnJ/uzsrIux2WHrDVx4sRDES+QkpJyL69JcCKg95iWkZHRCPM35Vosbyrp&#10;mkB+sbAzcB/jkO/vcV2BeysaPXr0EYwcAboq396WXUJinyO43iEhsf/APH78+KPGjRt3HNx79O8p&#10;U6Z4DAbDjdCstCaT6dcgC70S1BXM0IzG4HdR1dXVPyl+e6C+vt4NbSsK6eoUr71CZmZmBjQ1G7TB&#10;bYqXH4ZqIbUsF/z5DK68oqJiPbTKB5H33ShjGspxfX5+vok/6AYWkPHBIPurEhIS7klPT7/6oIMO&#10;mnHjjTfGLliwgPUi5YPEkIbswBL7EzQQ8KOLioo+rqys/AOuE+gnQsJQVVW1zWg0PtbS0jIZms9v&#10;FO/OoLFarXEul2sYCKQ5NjaWOx47XMYD8SCKP8rtdotxFcHyZGcQP/R4PMNIqiAhPmfrCCwHSY9G&#10;Aw3uf7Ab8bt83GMm3J2Nbw20vCk2m+0/IPhPQch/1Ol0p+Mery0pKVn++OOPf7Vs2bJ7MEmYpMSX&#10;kBiSkAQnsT8hcNppp22GsObmi6yxY8cmw68jltEmJSU9DyLY5vV675w0adII+HXKRjExMQmIlwbn&#10;GmhKVUHfPaHX68VzOcTl1n5CpMklxc6MiNUJQJa5ra2tztLS0l2KV1fw434rcd8OpGtoaGjoVIPL&#10;zs5Ohyb6CMjzFFw+kpubOysvL29OamrqLBD46fD/FP6XgCTfyMrKukj8SEJiCEISnMRQgQ4ayj9A&#10;NurzqA4BzcMBIf+hz+dL56YMeFG7aQ//BgBx3gAZxoBALgUpdDYWAmazORmklYy4Hyl+HQJxfEjH&#10;C6IT77wtXryYS5UGlIfGqBiTYswwFoR3tJypaog5Wq22HiTDVwK6g2bTpk0JSNOKcjbjugGmQ03T&#10;6XRegPJNsVgsfwSJ/enbb79d9/XXX+9ClWzZvXv3+yC/hZgAzMcEwAWC/WtGRsap+FmXZCwhMRgh&#10;CU5iKIDajh+CewrI45f5+fnUzDqFyWR6A9qPDcJ5quK1h3AGEfhASIthV4AIzxw3btwoJWgPIN44&#10;pGc1Go0fIH6HpEGQ4GAx/IiUlJS7Fi1a9FfYf0tOTn4Y5hGYx0AcNE/ALKYbcTtdBsQ9Z8FUJyQk&#10;OEmYireAcq0ajmN9XV3d8fC3QgPj6wLUNPcoK8J1IPb5IM7NI0aMeDIs3VBc3GPU5s2bl7e0tFyO&#10;eCbU428PPvhgK4OCMSQkhgYkwUkMCZBYbDbbWyC5ZGgg8xXvDnHuued+jPi1EN5d7iYEse2Mjo7+&#10;E8iLz6wuULzDhbhwI3wirFoQzSpedwa32+1jOUEg41HGa5H+Zfgtl/h+CXMmwk4CYRyHe5gBcyjI&#10;mulG87ftMXfuXAviZ8NEb9269ezExMTZBQUFJGESjagPWKrxx8XFHY88/4i8fZMmTboffnu8xkDM&#10;mDEjBtYw5L3js88+cyGdjkgLVRfQIL3/w2Thv7iHw0FyOfQPBktISEhIdIceaQR5eXnTIehLoRV9&#10;+8UXX3B5ryOINBHnY5gyxO+QQMLBd81gapRnce2hSUtL+xrktoIXYRrPHhg/fnwW8mtG/Jc+/vhj&#10;8x/+8Id4eNthSEosrxmGz+e4Q5FLk51OMKHtjYCG587Ozm5E3qVwN+B+HCCyWpi1qampy2H+SS0Q&#10;eX4C8q+C+WLChAlHKkl0BkNsbOwmpLUJcYfjusMyqPeZm5v7e+QXGDZsGJ/XSUgMKUgNTmJfgTsc&#10;z4K5GKZbEiK2b9++AYJ3E5yjL7vsssNhd0o2BoNhFZSZlObm5m7fCQO5PQ7NSg9NiZpP+80ZSdBg&#10;RkPjWadcdwpog34oRD4PcMwxxzjvueeeenjzeVgrjAOGp4/wXElqV1zO7Oj5IKFxOBxZSEvf1NT0&#10;NrSn+bjv88xm85UIexDuFTBN0BAPQrm4KeQIkNarIOhzV69e/VUwiU7hwW+egT2itLT0UaPRKJZm&#10;VUJToWiIXHZtRVgL7q1FBPQMTJPkrm66kZCQkNj/AQ3lDmgg3oyMDB80kNcUAdspYSnQxMTE/BHx&#10;PdBsbsd1pxM0aDZnI48WxH2ovfBuB80555wTD43mE5BEE8p0cnj8ESNGnGC3211Ip7vXCajtpIIs&#10;a5HGC7xGOr2dQGoyMzPPT09P9+B+b0U6PMuyzT3wWvGLh4b1IvL0wDyI6+7e6+PrBLGomzdxT37k&#10;U56fn89JhghT7BCYB+Jl5OTkUPuMGPzdxRdfHA1t9ifUy3vwGhcMkZAYOEgNTmJfgES13Ov1RkFT&#10;4XOr0yAI148ePfrMbl5QDoDYXofthlYzEwTQ4XtuAA863gG7BtrXUUcffXSXab700kt1Op3ub9Di&#10;eKjxr0COXFYUYwP5HAn/RpvNtpnXXaG6utoLwe6HAidIpuPHW5GhpaUlD/XjRRqlMOLZnhLUXtuq&#10;r6uruwBl/BQaHZ8jdrTMGo4A4jfMmTPnYqfTeQfyaaipqVkMgl+J+p87ffp0LquG0me+CC/dtWsX&#10;tc9IoZk2bVrGW2+99W/kMQJtfCy0xjMY0K7sEhL9CklwEvsCgbvvvvs7yO/VPp/PabVa3wbB5Dc0&#10;NCyur6+/Py8vj0dQdSgIf/rpp00Gg+EDENEEo9E4El4dbnyAwN6N9Csh+IcVFxd3+Z4bUVZW9j+k&#10;9zYE8Akwh8HLD1vLDRZIoxYEVw6/LsdLQkKCD4LcB3JVtajebsrgaSXZyNcF9x5nZZJ0VINL2l6U&#10;/QXEj0UZunsGJ/D888/Xgtxuw30Vou4fQl1Nra2t/eemTZtehFZ9rBKtN2SkWbBggQXpPIZyzTCZ&#10;THfAj20sv3ogMeCQBCfR5+AOwJkzZ3a5pDVv3jwea/UQBKANAnYlhOpUCFw+s/otZv2fHX744YfA&#10;TQHbRshCaPrj4+MXwxkNocxneB0hsGrVqkqkvx5C3+p2u8eBrJSgTuGaMmXKDYjngbkFRo+8kuA/&#10;HuWrPuSQQ0rh7uyZmQC0PT5b43O4vTqqi+dlIv8MlJ2kUAd3t+MU2ttWlNMDcqVWS7SpN2i7SWgX&#10;vl4h0kIZRYWA/H+E5nk9JhpjUU9fIs9jUG/vQqO+GcFsw56QnPbGG2+Mefnll99F2xxnt9v/hHZ9&#10;DuW3oFyS4CQkJIY2nn32WTMI6I24uLinFK+uYM/KytqO+GvgpjAdnZSU9CyEYisE8s7k5OQrxowZ&#10;owrsEHhWYmJi4urU1NSinJycOMW7DSBUNdBOruCzKaR1J667Ix0KcgPK8jeUwTNixIhLcT0Ngr4e&#10;5Xgqgt8TVtx3CbSoN5VrkolK0qqJBHHR0dGrkfduaD4TcN0twSHfmSinE+VeoHi1yYv1invbgAlF&#10;hztF+e/ggw+2FRQUzEf9r8I9OJHe3yZPnhzpBhHNKaeckoT6fgn5OPH7W+BnQ/knwc+HNuAGGblE&#10;KTGgkBqcRJ/iwgsv9ECT4Jb4c8ePHz876NshKOiaoTG8B21iTH5+/gxcb4E2cRXsizweDz8W+tfd&#10;u3e/CG0wnz8A+BvNvffe26LX67ltPwNa06kdCU2kSWH6BZw6pDUeGiOfq3UlXKnReJHnSyh/JdK9&#10;AiRzKK4NKONqpMddj12isLDQi99ymTIfQv1GEMSizMzMO0EYPMj4ARDWQzCPIuyJlJSUp2BIOi+A&#10;pAuUJAQBIDwO+UUjLb7gvcd35zoC4lsRF0XVqkeJtfmN0WgcD3LTI7+O3o8TcdesWdO6cePGl1Ff&#10;83D5PfL/7ebNm/kOX3fQQOvUf/75509BCzw9Jibm5mOPPfav8G/FtdDkUTahwbFdJCQGCpLgJPoU&#10;JAK73f4PCFpXZWXlfaNHj+7sFQAhVJ1O53LEbYW9kMIdXi2lpaWvQCM5DeTyI9I7Zu3atcuhXRz7&#10;yiuvUFjydz4I348Q3uT3++cvXbq0Iy0jAJJaj99vR7yR69ev5wvO3SHQ2Nj4HX6z1Ov1FoAQrkH6&#10;RuT1PcK6lcxLlizhUV0umCSQxDX43QII+IvhPg/pzUM5zoQ5FWmeiDizYY7G9ZGIx6VQFRr4JSCM&#10;BN/ocDg6PXIrHCBjO+Lrm5ub+UrCHkD+yNavB9F1qonivkU+PIwabfg3XPMZ4DkoS1c7M7kLNe74&#10;449fgvTn4F4efvXVV/++bNky/jaAaxtsP/Ln6xERA3lyIxK1d24QknJKQkJiUEAzYcKEOGgvb0Nb&#10;cYAkLoNfh0KVQiw2NjYvISHhx8TExIqRI0ceBG9BJAyDlQDt5maEl3PZC+Zh+GXBaBE3E/5rk5KS&#10;SgoKCibTD2YPDB8+/CnkwW+qRfqNtKjZs2dnIN3t2dnZfN5Xy/tRgroFynQ4fjMdzsOysrIONRgM&#10;k2AmwIwHuYyBKYAZyaVCmOF5eXnDELf9Ls9ExD8Pv+fOw4ie5+Xm5p6LSYEfxHS64tUGqN+HUQ8O&#10;kAa1M7V+OwTCtFOmTDmUy624l69B3NR+OwS0TRvS/hfa2zVs2LC/he/CZB4Wi+U0xOFrFufRL1Ig&#10;PTsIljtm+erDWOGppCshISGxT5GSkjILwt4P4fYptK8UeHUmnLQQZk/AOPGbhYqfCv5GD7KZiXRK&#10;QZgepPkTBOlkCk8QxMMIc4IIruhMYOM3Z7Ec0CSvU7wiAjSiU5A+l9l40HBPQKIlKdHuzrDMfSK0&#10;MRGYBnIrRT1y1+IeBIZ6GgWSqUN97CCBw0vNfw8UFhbqQJi/wG94asqrndSteA8P7fImSJPtcj80&#10;OFO7uBr8/hy2LYhSEGukwITkepTVDduD3xfBffnMmTO7e8dPQqIN2MklJLqDhlv3x4wZY++MSNqj&#10;srLyQ61W+6LP5zu8tLSUWkVny2x+m832OuLxWdlxypKmmgd/462qqvoEwnNUa2vri7ge1tLS8ilI&#10;7WpoB8vg72tsbDwOs30+99ujbJmZmd8iTlVtba269T0iNDU1veNyuUiKbwV9IgZ3WqqnlHRneH/d&#10;Lj9Ggl27dn05efLkPL1e/3deq8uNCjTV1dXbrVbrX1HPKd9///17IMQ5L774oqqZhpOudvPmzWmo&#10;4wuRBtvitXZpCXBZEqT2L6R5KiYDP4CEXkF7M99QG6Cv8JppoAn8ES1Rsn+hD4znKwxwb8fvL3e7&#10;3UVo+/t++umnt9EHp19zzTUdtrWEhIREj4HZ94kQZq9DiP0HhHEivIzBkM6FDAUV4o7Eb3bGxsYW&#10;cUkR3h3Gp8BCnB+Rx87DDjuM77Z1hpjhw4dfQC0E2kgzzGvp6enb8dsq5qXECYFlgDZihwDmWY1b&#10;UZZOl9o6An+vOPcL3HPPPbH5+fm/RntuRd1Vg+SWoz6vg0Y8C5rWePhPg8b0a2hlKxBO7ekl/KzD&#10;Mz/RBk8ijgNx18Cuwm/Xof3+ifbgFw1CJ6/A/zrUewvSP1n8sGuwvWKR5lKk5UZaN8HPxK9HoCy/&#10;QTqbkFc5NP1HR4wYoW48kpCQkOg9IGyWQLi4IdQ8EFhus9n8X5CGSiidkQD9dRBMf8HvfRBK/wh6&#10;dwyQ1O8Qz5+bm9vVkVhMUwhBxP0IZfJnZ2f7YHMZi1/w7ghaaHvjZs6cGb6R40CFaKsrr7wyBvV1&#10;G9qyEmTiS0pK8oI4vPDzoo1Znz4Q0ksgwA6fPeI3b+A3fsR7DZc6LhnD73UYLkl7EfYN2ptauwnu&#10;P8LdHBMTc5z4cTfgBArx61GeHcrzPEKUG6SpR7meQN9zor94CgoK+F27bj8cKyEhIdEpKGggWLZT&#10;eEEAbQK58NlMY15e3lO4PvqVV16xdCJkNCCs8RByW/HbUmhxPCGkQ2GE9HIQrwTxvli8eHG3715N&#10;njw5CXnfAQLdjfK47Xb7NyhDRBsyJILgRGHcuHEzQVBXwtyDycJ9MDeiTmchWNXSQ8AkIQ7t8xgM&#10;iewNkBCf5YUAQpyIdrwH5huQZx2I6nMQ0eeI2wQN+hglWmfQYCJiARF+jHSbxowZM0fxb4MFCxYY&#10;kN7JaHNqmbVIn0uZ8tmchIRE74FZ87UQKi4IwGUQimdAgH2Max+ETRkE4jIISD7jUgVNOInpoRXc&#10;omgHj0CoUnC2Jzk++zEjzivMA2lFctwU09COGjVqOoTi5SDHTndSSnQJ1ln79uhwEoK24ad5WtHe&#10;Hx9//PH8Wnp78Hds7xzuAEWbvIa2ceK6AVo/33PsEtT2qJmhHzyueHUIEJoWk6sUpPkY4vNzQlco&#10;QRISEhI9Bnc65kO4rYUwaVTIjC8Pc4cit/i7QHgOaFEvQuhkc5ZNISR+CcDNb5BtQdxaCMZOn52k&#10;p6dfitl/K+LxS9OSrAYRrFbr9WjfFrSz+C5eV0DbhQgSE6B/g+BqLBYLP2/UGTRjx46dAILzQ+vb&#10;CvLilwc6JNkwcDI1An3mR5BoFSZe1Ca7+43EAQYpRCQigZ8v/0KQ/Eur1doaGhouAOHZ3W7367W1&#10;tbN4JBYI7AvYp0MQrl22bNnfQVQz8TsKIW6s8+J3N0PwGVevXv3glVde2dHp/nyx92vY1X6//6iC&#10;ggK+HyYF1iDBs88++2hOTs4pIKALFa9OgfZWd11q0O7qN/I62y3KNraXl5dfYzKZojBB2lJWVlan&#10;+HcF75w5c4rR57YgD3Nra2voHUoJCQmJHoM7EqGt/YhZOV9+5jIiBYoQKpilJ8PMRfgqZTmyApre&#10;ayNHjpyKYE6kEvC79zDj5jmPZ/M37QEC1OP3r4EcmzIyMuYr3hKDBz2dEGvQjtwRWY7+cKjitwfQ&#10;X06A4Tt6TSDQVvSTL0Gm3K1LdEVa1tzc3HfZX9DXeDKMnLBLtIHsEBIRY+nSpc0QQtd5vV5LUVHR&#10;IhAelyJFGGbd1ZiFL6upqeFL2AsxYy93OBxzmpubPwBpPT558uQUaGgvugDE43mTHb387TMYDC/h&#10;t6VNTU3caCJn5IMLfHevJwigr5jRH3yw9zjLE/6aRYsWmdHef4IxgQxPhTb2G/SbxIaGhtczMzMf&#10;mzRpUl4nxMXVgdFOp3M0whv1ev1maIrty8f+M5K7RoOXEhISBxJ6SiAa7phMSkpailmzLy8vT2zT&#10;VsLaABpeJmbVl2KG/THi8xldKQTWs5ih74a7CTP2i5SobQAitELQdbSBQWIIAu39HiY4RWjTiYpX&#10;G0BT+yP6A19N+KfipcUk6iCY++BXgt+uy8rKug6TqTSlrwnD1QT0wWehHXJTCt+X2wOIo4uOjn4M&#10;8V5HX0xXvCUkJPZXjBkzZqLdbv8bt2QrXj0lOS2I6mQIpdr09PSfcN3ZC9zCD0Imdvjw4WdDEG2A&#10;sPJC0HkgbFypqanfilgdo6dlkhikwOTmU7T7jlGjRh2seKnQov9MBjlVoi8xnEuYqqam4bFcsbGx&#10;k/H7j2HzLMs16LN/woTpZLh/C9JaC/J0I+wlEF9HO3MJM4jyP4jLzSvc5CL7lYTE/ors7OwREA5V&#10;EBp8kbd87Nixlxx66KGJCOrRUjU/aArCeoPPS2w2G7/z1e3vn3/+eRviXw3zPQiyGYJtOwy/dSax&#10;HwPk9ReQ0GeY0KgHJquwog/9E33Ahz75lw5WAngtXuJG+OWIuw19h5reLmhlu2NiYjZi4vRXTJjY&#10;fzsCfx+LPv8ufu8bP358nuInISGxP+Lwww9PALlVYCb8FexvIXyaITT+CyFwPIKFQBERIwBn5BA6&#10;fJn3BxDeHh8l7QLZmFXPHTlyJJespMDZ/6HNycnhDkd+NicEbgoBWdXArJ02bRqfx3YFPciMG1Hq&#10;YT+ICRIPDBjVzYEAnHSloG+vQF9vmDhxIr9mLiEhsT8Dg/1NCIq3MTPWWyyWxdDkeOyRA7Pchy6/&#10;/PIendWI3/0ZBOcHYfHrzZFCJTVJbgcI2mtn7HtWq/UnaHVuEF0kL/ULoK8tx6RqI8wYXHZ32g0J&#10;Ljs9Pf1r9O3t3333Xben40jsf+jR0pTE0AdIbaXD4ZiGmW3MmDFjruB3x8xm82qTyfTrN998cwVm&#10;x4WIxjMIuyUgl8v1hN/v39Da2nrd1KlTKXQigfo+VGfvRUnsZwh7L04gOjo6HiT3E0ju8aKiolXw&#10;imiyo9VqG2EloA+n4vcdfZk8HAGj0Wj2er3UHMunTJnSow+uSkhIDEGAzI6C1laTn59/juLFMwAz&#10;QXg3Qrurh3bXCHvp8OHDxfOx9rPvdtBnZGTcjBmyG7Px58I2rkhIdAcST8QHYGMCFQMNbj365k69&#10;Xj8FXt2RIsPHo09uh8bHryJIHICQGtyBBS0Iazdm1EUNDQ3qi9SB4uLi0t27d98LbYxfvV4PAXJa&#10;Y2PjDyCuGxBXfXbSkUDxYTb9vM/nq/Z4PMc5nU6+1B3RbFzigEcLTHXQ2S10JSUlM6CNZaOP7hw2&#10;bNgW+HW3AhBAPzbhN1b0z524joQQJQYvyFWqiRiS4A4sBFwuVyUG/hYM/KMnTZqkvhskhEVtbe36&#10;adOm8eOhtyGOw2q13mm329+AlvaLxYsXd6SdBbZt27bbaDTeDuJMc7vdp9EPRgoLib6C5v777zeD&#10;pObCWAwGwxPoc1yq7BZms9mG35gxCduF/qn47gHRVzEW0tLT00+YOHFiV98jlBg4iHYpLCw0cqds&#10;Xl5eFiY2ObT5JRH6K6tLUtZItIEmNTX1Bmhn/uHDh5OQQpMcdhi+AhATE3NrXFycIy0tjcuVLYhb&#10;B/vF8ePHZylR23Sqhx9+2JSSkvI7dMBIn8NJSESMmTNnTkxOTq5An3x/zpw5PMc0IqEWGxt7Jvqu&#10;IycnZw77tmqUYMIAYXk0+vkjCQkJa5F+NSZ0/LRTd5/2keh7hNpl9OjRGfHx8fMhhx5Gu/8fZM9a&#10;mI1wb4bZyGu00fLs7Ox70b7H8DQc5ad7QLLfgQcNiO2oxsbGjzGY79u1a9dNyiYAbW5ubrLH47kf&#10;Zl5LS8uq5ubmCwsKCsZXVlY+gPAMv99fBW3txoMPPvid999/v7H95gEJif4AhNrT6HvzQUCzob19&#10;qXh3Bcq1AAThpdDgFkdHR48vKipaDz8e7xUDjWCYyWQ6GWFno58XgPTc8K+FvQb2m9D43istLd0N&#10;t0T/g22lQ1slo02mQfZcCLkyU6vVRsNw0h2M1PYYNj5qEQ632+2Hex1++yA08HdWrVrFg7pDx8LJ&#10;JcoDD4EJEyasQaeocjgckzDLjccs1mC1Wk+oqal50+l0nm42m++dPn06D7vdunHjxtchYI4EGd7F&#10;094hFJ5FJ/o3fsfvr0lI9Ddsra2ts9Bfvz7hhBN+xHXEk3IIxQT8rnnatGmu/Pz84zMzM29LSUlZ&#10;in7/QX19/U0Qpi4Q52K9Xr8AE7cTZs+efVZdXd3TktwGDFpMNviR3DvRDv8FWb2o0+lOMhgMdtgk&#10;NBp1Eq0+f1M5i/5+TEY0aLtxLpfrqa1bt74Kza/Nl+OlBncAAoNeg4HOzSHTamtrT4W6fzI62M24&#10;diDsQgzyjxGNs1oVXNrRzZkzZ8S33377MEgwHcLjXMx+eVSXhES/gX01ISHhcPTNyR999NHiKVOm&#10;8PWA7lYOhAaHPn4ffnc5NIFKCMwEEJkd/XYX/JY1Nze/2tjYuBXxmmHUVwi6S1eij3DaaafFrVy5&#10;chEm1uehjeOpocGQvDSQRaLdYfhqiIgPO8RV8CeEG20qrvkbr9frx6SlBZPx86Gxv4P02qxHSxxA&#10;GD169Knl5eUvQVvbhI4xAR3o/8aNG3flxx9/vE2J0hHYXzSYJUWDBBuCXhISgw+JiYkF0Ajet9ls&#10;0bC3wayEHPwvJmWfIdjFOLiGDJTL7AMIyg9rcnIyV4f+DE0tXyUqgG3Bf4LMVGKDbBJ+NOHg72hI&#10;bIgbwARGeIPgoqChN4M4T4Qm/pUkuAMURxxxRPSmTZu2QL23QSN7GIT1D3iXyUEvMcTBZ8yjWltb&#10;/wOhN7KsrOxO+D0DUyNCg1oa5Z7s4wMHUd/x8YaxRmPsbTqdfjauY0BeAZCcYDISFSCITSEr1a9L&#10;KARHG6JLaHzU5qCke9+cOXP4pZLgDmBgJvVfdIgR0OQOkqQmsR9AO2bMGCv68z8h5M7G5G1JZWXl&#10;r+DPTQd7fI9OYkAgyC0nJ+Xwhgbni3q9PhfGD7kjiE2xCLE0KRzQ1uimAQEKv85AUmN8RZvj7Jze&#10;fpfL2ZKYaJ8dSl3iwAM6w1dQ6fPT09NnKF4SEkMZ/sbGxt/APhPmO5vNdjVsPl+T5LbvEJ2Wlvgb&#10;pzPwLtpjGCYdZDHBOyA6klro1Q2SHQ3JiiYSkNAUUqMtHLShJdqam91nBHVBiQMSdrs9Gh3pFJCc&#10;E3hP8ZaQGJLIzMw83+Fw3KvT6bZj0nbu5s2bd8FbrkzsO0THxdlvA4fdYjabLSA0EpuquYnlSD4z&#10;UwhNPEcjR9GNKDyJJkR0Knl1BDWIcRkPED/CtUlqcAcuNOhc29GJKuA+4bzzzmvzORMJiaGE5OTk&#10;I5qbm++DUPPGxMTcsm7dug3wluS2jxAIfGdISUm422AwXWMwGPTQ1LQ+n08wEYiMJMRXjgIgOTRZ&#10;kNAAPjzzc2MJvUiA3YHxmBaNCiaO3+LHmgJJcAcuArW1tbvR2XaiP2R+/fXX4+An+4PEkITFYnFB&#10;2G2BXPv71q1b31G8JfYBbDZ+2ej4x7Ra/W+guVEzI7mJHZEA+SfIZsozNlyT2KjNNfl83o9hHg4E&#10;fK+43eJNpS4nKSS49iTHa8WOlgJtkAKNo+PZeOgEJrg7Vc/3Ei1I+xt0LktdXR0/Itn9tiUJiUEI&#10;fnYnNTX1l2edddZ9EHTdfUpHon+gCQSWGO32xJugQ52naGBoDo3Q2nAt5Bg3gwCCiOgGsWlAZt/G&#10;xlp/WVCQ88uamvrrzzzz8N9CLlUxfldgGkR7glOMQxLcIMXo0aMntba2PmOz2b4YOXJk3pIlS/rj&#10;eSnXuT9FRyqxWq08ykhCYshiy5YtJU8++WSrcikxsCC76HNyrl4QFaW9GpqZOAyZWhoZjs/XaOAn&#10;NDcSELy9ILcG8OBd9fWNh2/evGv5ypWr+DqHb+LE8mbwFd+17XJyz3SIdgRH+JHf9i5/LLHvkJmZ&#10;mVVVVfVnvpWPmc+a6Ojo63fs2PEhgrpU2XuBGJhhMPJUEgkJiV6BfJWSEnee3695ymQy8SGblkQG&#10;aHjEH+F0OoXswqQ6gEl1wOv1/OBytdzS2OiiXGvzQVo+w8vIOJmT7hEkLmqAYQQmXiFQbW5GobbI&#10;azIbo4A4A4j+tNTgBilKSkqKTzvttN+i8e5FY01obGxcAk3ubCW4L8FPj0hyk5CQ6DVycpImeb2B&#10;WyGvSETimC0aEg+fr/Glbrpp+CzO5/O+d+SRI+Y0NIjd23t8bX3Jknu4MYWPZwSJhRv6kexoqBUS&#10;9Gc+ShwNCTQmxvo/SXCDGEuXLm2urKy8CTOga9GQ/qampmezs7N/hyB+m01q3xISEvsamiuvzDe1&#10;tvr+ZDAYciGn9CAgQXAkOhIQiYcG5AbvgA+a24dGY+uCN974toZcqKTTBu+9V6rHbwTBESq50dBP&#10;ST+005L+JFEljg/h6xISjN9Kghv80Jx44omPx8fHL3S5XDUNDQ23JyYm3nvxxRfbGRaMIiEhIbFP&#10;EHjxxcrfQxSdDIIjp6mamyA3AoQTIjGQUGsg4PxjcbGjRPHqEE6nVo+4BhIY06RRoZKeaqthio3s&#10;/H6dTvPaV19tqZQCcggADSnaCQ2YGRMTszw6OvogXH7hdrsLq6qq+B5bh7MgCQkJif4C5VJeXtqh&#10;tbWtn/OzNSA0cTIJggS58dlYcDnSxyO0hHal12suLS6u+Fcwha7llt1uWRUdHTORbvxe5ao2nEVv&#10;NW0YFEksaRafcca4yU8+ubJGanBDAGxApX3LbDbbq+g4XLOe1tra+nJ6evohDJCQkJAYSIwdO9bW&#10;2ur9naK5iSO3FCPCKbMUciMZgoR8n4LcnkUQI3RJbkwnJsbID9YWqySppBv6LQlNJTVeMo7H49k2&#10;blz+mYsXr+BuzIAkuCECNmJ2dvZZTqfzcofDsQSN/giIbjq0uJfhf5oSrc3sRkJCQqK/UFFRMRWc&#10;cryyjChkD93qczEQjrARxNNJXKDA54VHBMBvAqWlDT9YrcYrXS5XCYiLhMYE1cm+SpxkOOVFcfd6&#10;rdZ7yccff72Kv2ckSXBDA9qEhIQj0MgvG43GjZWVldehc93IZ3Fms3lYS0vLMzExMfMQjy0vSU5C&#10;Yt/ggBp/ra2tC2DFgkzEPfO5m/rMjBNyko7ipqZV7vc7VzEa40aKHTtK305Jsc9BCmuRBt87YHb8&#10;OCqNSnZug0H/+qGH5s6urm7m9/5CkMJwH8FisWSCtEaXlJR8pHh1Bs1hhx02fufOnS9gJmMBoZ1T&#10;Xl7+LfzZUfRpaWkXg/huRseKAfndi/SegH8djJjBSEhIDAi46YuGp6jUwuzXpwIddNBBh1RXV3+q&#10;02ksJBnIH61CNiGQ5EhudLrdrm+qq+t+AbdYOmR4TzBz5kzzmjVr+JWI6TqdLoWvI8A0Qt7xXblP&#10;YL6GYQHapC0Jbh8hLi7uSTTUaVar9eGioqK70TnYFh0OCmhq/4d+ckhqauop69ev/wZR1UYUDZqb&#10;mzsbWtzjcA83GAyvnHnmmdc88sgj3R5zIyEhsXcYOTLzsPr61vkajXYqxnMstBaezrHW5Wp8sLU1&#10;6gcl2n4HyK8XMaGez9VIyq4gv3VIcELr8no9/62srCmE2ykCew8jTXJychRkp3fXrl1O5MG8OyRN&#10;SXD7CHl5efN5+jkGRRoGxUMYFH+uq6trQlA4ydlAas+73e7j0KF+s2PHjhfhJ0hNhIYBWt5kaHmv&#10;oaNl4fKdsrIy9bmchIRE30I/YsSI4Y2NjXf4fJ55mFRqIezFS8dcRXM4HDRlJlPgtJoax3fKb/YL&#10;kEyys7NHNDU1fW2xWGIhroTm1hnBAXxGpvF43G9VVdXyMYo4QXkvoWbUIamFQz6D20fYtm3bKxgY&#10;F2JA/ARzNTrL4wcffHAOgth42lNPPTUamtmtILczzGbzw9DK3lDCOmzUr7/++vuEhISjnE7nf0CW&#10;W9iplCAJCYk+BMbZqbW1tW9DoBeaTCZqL2KTA8aq2BYPogvYbLYUozHmhcmT05OUn+0XoKbkcrmm&#10;456tMIpvlxAyC1yXmJMTZQ167TUoA7slN0IS3D4COwqfv3GZEu5PQHLzcf0aNDV+tsb//fffn41Z&#10;4BUYOC/Mnz//Lw888EAL/Ltq1MCGDRuKoAUurK6u/hPTV/wlJCT6AJw05uTknAnB/gyIbZRer1fV&#10;FvE5GBgNCQ7g8yGaUTt3Np8I4d5fk02Rd9Ap0P66z7FkyRIjZNU03BsPmBT3pdRBV/AjRorfH58J&#10;94ByTn9VvEQPkJ+fn1VfX/8oBtBJRqNxHQbRg5s3b34IHekL+J+iRJOQkNh30KWmps4Egb1uNptt&#10;IDlBakJ2Q3qHy3iMW+4a5NKc1uVy/LW+vvkGJaivwMxoYvPy8qKdTqeZy6QojxfFaikqKqpHmIMR&#10;+xjayZMnJ+zYsWMJ8puBybkuEPCF7j+8DgiqbUEr4Id26zKZ9AtLSipfEIEDBKnBDQLwMx+ZmZkX&#10;oiP8GZ00d/fu3U9ihlQTGxt7C4L74zM5EhISPcBhhx2W5PF4bse4tFKiU3jTcJlONXwGR1sFw+HH&#10;TRF9htNPPz0xKyvr9KSkpHvi4uJewAT4dRDcO01NTe+2tra+09zcvDQ+Pv6fKSkplxYWFqYpP+sr&#10;+Kurq7lTdDjJjPcXIbSoB5PT6blUuR4wSA1uYDAWxgCzWlx1DDEyQGoXozM8goESsNvtt+3cufM+&#10;eLOd5JKjhMQ+ArQ3Tj6vB8H9/N0WjEuDQXzjTGwuCRP43NZH1U7rdLbeW11df5Pi3xtQLvjHjBlj&#10;LysruwLuX0N7SofRk0yhGQkVim5YogAoi44aJK6LysvLb4TXMvr3BRITEw9F0h9Bi7XgfrXIktl3&#10;qsHRD7bQaF0uV8Drdd/W2Nj6ZyVKv0NqcP0LtngMZlt3cKs/BklK0LtDcPdkoKGh4Sl02vPRH0rQ&#10;Ie5OTk5+EP59PROTkJCIEBMnTjwU1jVcBoQtpDgmoXzGFiI1EoxqCPpjDEf5fN46ynnh2XNwWXQM&#10;NLVbS0pKNiC/P4NYsmGLY/m9Xi/LoEdZSLpc6dHToAziGSC8h2dmZi6BeWb06NHDEdbbcoRgsViy&#10;kK4Z+VErE2dOKuSqxPgZ4X6Ip8VvYWx3jh6de9bixZM54e93SILrXwSGDRt2GmZ+s2w2258qKioq&#10;Ff/OIEZLU1PTqyC2C9CBV6EfX41O/vjs2bP5UVIJCYmBhbWoqGgRhDWFOkGBLiS3Sm5dwePx8MXm&#10;HmP8+PFZCQkJfwFJ8uzZm0Fs1NpUAqWGJj4oqpSpDUQCimxHnAAmzL+sqqp6ftq0acnw2iuSw/3E&#10;w2La3d+8ArW+CBTPV1VVd++99xYdpnopdr9AElw/Ii0tLRkk9QA66Cdz5szhw9WIGhOdILBx48Yv&#10;0cl/gQ66Dh3kF+vXr38XM8m97qASEhIRQ4PJ5VTYh0ID8YaRh0AkBBcI+JsVZySgPDZCYzt39+7d&#10;XyPP60FquUajkYqa2LEJCJukEU4c4RCxADohPzRIw2gymaZt2rTpy8LCQlswVo8h8oI8M8MSNx7M&#10;omuocZS6YrFwW7rhtbWu12bOnFxAPwb0FyTB9RP4HpvD4XiYO63QQR988sknW+Ed8awHHSHw0Ucf&#10;VdbW1k5FJ12MjjUcnf6b7OzsX3CrrhJNQkKi/0AyOR7kEg8y4TJgG20kEpjNFi4bdgfNjTfeGDti&#10;xIhCEOq7yO95EFIabAx9P//xC9XUxkhY4gcoh9jU0hXIJqqNtGhyPvjgg7smT57c6/fRkL8nEmJX&#10;oRQhVBaWm2WBTExYt27Hpzab7Zwrr7ySrxz0CyTB9RNWr149BzOnk10u14slJSWfK949BXuSgwcr&#10;g+B4nFcOSPOfl19+Oc9kk5CQ6D9QIFsh0GeDSCifQ8SmOiPT4KK6e7RgSExM/MXTTz/9Tmtr6xMQ&#10;/jNBbgGFvPisLaT9hLlFGUgW3YFkQhv3gehapjsXaVBz6inUm23C70N1EQnUcotKRLlZn5CNNPEg&#10;ur9jwq5uwulRupFAElzfQ1NQUJDY0tLyO3TUyvPPP/8P8Nvb42maoMnxAfP5Ho+nFmnvVPwlJCT6&#10;B4H09PSRsMeRGYJeQZKJEBTWjD7r6KNzYuEmY6npGCdPtifl5KTNQR7vIvnXQERHwt8OIhLP1+AW&#10;HxAFAQgyQLjQ2FgUkgQRSVmUogsNEL/TIZ206upqHpkl/BU7YqAM/BK3i27k320BwqPQTYZDmWgR&#10;3HgSg/u9JSkp6Y0JEybkIE6fclKfM6aEOMrnXljXo3M2oWP9Kz4+/vHNAPzY2hGPkHZgW+n4sNnp&#10;dJbBLY5MkJCQ6HMIcoLQXQRCuJXkAqEsXuymkFZIQ+ySBAcJN6EKc/irYzzg9XpaIchf1OkC75pM&#10;ep/HE5XqdLonIWwqsplgNlvFEiZ/i9+FliCRp7r1X1wTavqqHQn4e6aJ36iflvHzKL+KiooJuO7x&#10;xJvnUELT/BiT9wz8XrwmoAR1CDV/FWrdoS5ZJNSfgeH8Xhyvf7TZbPfu2LGDrzWIz+GIyHuBLgsn&#10;0TOwDw0bNuy4xsbG161W69e45tbcYW63e7vL5boVmtfLuGad73XDSUhI9C8wUf0Ck9TDSHAU5irB&#10;UZMiKLg7IjjaMOICcbmL0Ye4DrqRDp83GSHo/bjWulweCv1wMhNaIt00iuYVMirUvCJB2G/FF7Ax&#10;QfanpqZOWbdu3RoRIXJoJk6cmFRaWroUdXIk0tR1R3BEeFnVe2DdkeT0+tB2ggCvQXQtMEuh2f2h&#10;rKysWgnrNbp+SinRE2iWL1+eUlNT8w80oj46Ovq83bt3P4QZSQzCJmHGc35MTMyIuLi4LSBAvi7Q&#10;bceQkJDYN5g+fXo8xumfMZa5a5CCWZCQSkSqgVxmcBsoYUFGwaSXBAYy4/tpRnhzfY5qDJ+vIYzX&#10;7ZJUFnr4pRm9nsuSfN4WzIvh9FdNePyODMPV3yI+fw11KoC83V/X1zetRUCPUF5ezuPAJsJMhUzj&#10;e34hgiZIZiqhKTcj7LCbE6AbdcL7h9bKDTR8X50vzut18Jvs8biOzMpKXFVb28Rjx35WAXsISXB9&#10;A9GDgIWYHf3Sbrdfu3Pnzg/h5zjppJPeLy4uXo1ZCT+LcxpmLrNAcuYTTjhh4/r163le3M+tLiEh&#10;MRigAbnlGwyG38EtTiSBIYKhbRAU5h1B+Y0KQWyKCUGJ2oYEaEgYNNR0VNJQTXj8SMB46u8AanEa&#10;j8fzU0uLY4Xi1xP4oV2RqE+FFqcnMSnlCj2f7EXZxG+Ve2b9sIxZTU2OwpgYm+Wkk/LWrF9f1auz&#10;Nfv0gd4BjMDrr78e53K5bkSbv7lr167Qd9uWLl3qxqznvWOPPfZkq9V6HdovDWR374cffvhuXl4e&#10;H2KzV0TWGyQkJAYEHKeRCum9QTgZUMh3RGiqUcOI8N91BfW3qpvg73w+f4K46DkCmZmZH6AsxZiw&#10;CxnHcnEplTYRadnCgfjiB7QgQzXQDjVmszlerzfevGJF2ctz52ZZGMw4PYEkuL6B5aKLLnoFHagp&#10;IyPjHjQSe1KwNwVBovMUFRU9lJSUdDLCP4IZU1tb+9nw4cNvmDp16oB/RkJCQqJzQGDHKDK3X0Gt&#10;hfmQfFSiwAQ4ZNRwQrXDSas7qHHD4yvuXi/7rV+/vtlut98KLdATVv5QBur9hOfZFRhfMbxBcZNI&#10;l7tHueszSqfTH/vBB41rMjISjy0sFF/0jhhSqPYBsrKyeOjpRjTKP9asWbNJ8W4PPmAOrFu37svT&#10;Tjut0GazXYXrltbW1j9v27btRRDfSSIS1HURW0JCYp+BG0AUZ78inAgo30kYKmmopiM/IhICUeMS&#10;bfOK4rOtXgOT9ddgvQUjdmeivlhG4VbzibR8qmF8kjyM2E3Ka3IoNTrIy1yfT/vsd9+lz1V+GhGk&#10;MN03YL0H8vLyuCnln+gcJyoPoRdXVFT8CWG9Or9OQkKiT6CJi4s7yWq1vg0hK57BAbDaisugAO+1&#10;IiQQtqwnyEHJQ2UGvr8m3EpY+Ht4oedW3YG/ZVzFIEkfbijw67Ky6qcQ3D0LdYLMzMyDfT73m8gh&#10;EyQk3oZX7idUzu7Kx7IRYeUL+RFQHAJGozEK2hzrKuBwOFj2Sx95pPa5efOi+EG+LiE3mexD1NXV&#10;tbpcrmVQ93egUTPR8X6BjjILnaIxJiZmNxpTvFApISExoOAzIDuE6gK4STwqgqFt0Gt+EGhHYMJN&#10;P2gu3Aji4ysGEPpCTjMOiZZuXop/HZbpZyjpCrdCOmQ4jcVieKC+vnmXCOglmpqaqqOjrS1ut+dk&#10;LiWSzKh9IX3mKb400B2UMoXKGW6YHu9XJT4YzjQCXq/v6Pfes9Zfe61j9cqVXc8wJMHte/hbW1t/&#10;Sk1NXY5O4sRs5UQMLu5Q+rC5ublIiSMhITGAyM3NdWPy+Ws4+RUBleSCgW3Qe4KDwBZaG4U2bPEF&#10;cC/g9/u+Qug/4fVoXFz0CwhfDxI5GHFsLATAn0dEcCQJNQ41IIAE2nrEEaNvWb++iOfj7hWam1t/&#10;SkyMrULSJ/I+SHDU4pgnCK7rwgFq3I4My07NjYQMohckRyJFuian0zXt66/1O51OzzolqQ7RbQEk&#10;BgbBvi5mcCfAzIG5hv4SEhL7BjExMR9ardaZcFJOiqOzVMKgYKbAVZco6aeC/qqhFtMujFB+GxWg&#10;wAan+aCtNXm9nhVWq/6+kpLar0XkMNjtUWOMxjiEWxOZHn7PNVM1nS7Bsirl5ovUfoejdW19fRNP&#10;U+kL8OYCKSnxv/d6A7eDkEy4ZypO6hLqHhzDcquGZesJkKZ6w7Q1ZrN11rZt2z6Bu8PlSrnJZC+B&#10;+g5vwD0aM1Kw8ylpvQcjyU1CYh/DZDI9RyFMIU2ZTZIgVKHMsPagH+OSuKh98DeUyfwNSIwEI9wc&#10;7wgLNDY2Nns8rufj4ixn1NZec3YYuYUnrm1ujlofF2fnoese/h5GbM+PFCyDWg7k21EevQWT1Tzy&#10;yKzHzWbDVdC0Kkii9Gc9KOUUpMS6YJ0o/ny+Ru8eAfUWXmZ/XV3dw2lpaaOU6z0gCW4vwY6qOIlw&#10;d487T7u0JCQk9iFAUu/C2gQJzm/BUZJ3+84XpT0NQX/GVfxIaMIPv/VCuPNZ1bdOZ+NJJlPdlVu2&#10;FH+m0dwefr5suCxgZpqkJOsKv9/H98+41hgMiRDMn79B3n6jUf+F6q3YewVWzdlnL3M+9FDV81lZ&#10;8bNBcKu5rIggH8lMqTthwuttL8EE+CrBaEwcbgx67Qn5DK6XWLBgQWxVVdUMDIJrLBbLddHR0Qti&#10;Y2NPjIuLy4+Pj/c1NDSws+71GreEhMS+QXNzsxNj2w4yOhqCmsuT4vkSjJDOFNJcgQsX4GGCPESG&#10;wXhaobHRHwJ5NzjugRNOyLr8++8rtjU2iuW17shGGx3t1ra0aI7TaLTDkZZ6IooS3DlYHsVGcXzl&#10;Vqvuofr61grh2YdYujQqUFlZXzNjxrjl5eV1w0B0OSAgsbuSZWBd0MAtNGJqc6yjniLspjV6vYFn&#10;hE5MSUn5ob6+fo9XtCTB9QJz585NWL58+f0tLS1/Rj/jp+RrQXQuNFaey+U6DWa+yWQ6OiYmJis1&#10;NbUaajTPnpSQkBhaCLS2tm4xGo1jIZDzFW0kRG5B98+8pPjRGfLEb4QEp2CHwG9A0PMxMaY/lJTU&#10;LD3rrIqerNFpEhPdutZW8xydTn8QCTeYf/cgqdIOEq/v+/R01zNlZe5eHX0VCbZuLWnKySl/+913&#10;fyjyen3j4BUP+UiCVycIrBfxCSDWS2+g3jvqgm6204y8vLxlUDqaRAQFcomyF1ixYsXtmIWdDa3t&#10;jxdddNGEefPm/cJqtZ6GBpsKeyoacjFILw/2LSDBFRkZGYvkV7glJIYkKh9++OF5EMrfgKCEFkTZ&#10;irEtBKsqsOFPEuFOMdUIrQw2NQx+ouZdsznq+IqK6qu2bStbjSR+ZsbIEKivF0uVHqRJBH0jB4rp&#10;1+p02s9XrWrmKf09zT9ioGyBs89+0FFVVf+82117osvl/Bx1QK3NT62NdYe6DEARUH7RO7AScE9i&#10;4w9kb1ZFRcX58G5zXz2upQMcGswSjqytrX0fRHbXokWL7lu4cKEH/upEIaRvFxYWpn311Ve/dDqd&#10;56Jzj4HXjxaL5ZaysjLu+HGKSBISEkMCv/nNb+KXLl36ZwjUMyFMkyhUYbTgO9qUo0KwkkUgvGmR&#10;RLZaLKYPMzIS3/jmm9CnaUJxewhtamqUxeOJfcZkMp+FMpA4hXDvCkGtTbwe4Ke2lJISO3Pduu18&#10;BtdvBNcO4n7T05Nv9PkCl6Pc4jtyKJN4X46ER6IKRu05UNUBpsFJBGTt1zabrbCoqKgMSYr7kwTX&#10;A6CT6OLj459HIx0+efLkWe+99x7fU+tqEZn1mw0Nbi4a4E/4PZ/L/bmysvJhESohITFkkJqaajOZ&#10;TBMxYT0LJHY6hOhwgyG4bKkSCEyxTqd5yuVq/qiuzrkRP+urU4m08fFR0X6//d9Wq40nH+lQBrHM&#10;1xVQLkG6tEEj35eUlE8HKe6LAySMCQmWQwwG2506nX42qozF4hxBBLIOhaOHcDrdATNUY4DvEzch&#10;mbk1NTX8kouAXKKMHJqrrroqAQ0y2e12rwG57YRfd09I0a8Cu0tLS/8G9flQqOT1uH5w5MiRZ8CW&#10;kwsJiSEEjOEWaAefl5WV/R5y4J/UHLg6CTEa0Gr1dAPaa8vLq+8EuX2OMV4rfthHyMmZaDSZrHH8&#10;CrZGo4uiHRThnRtoTWrZAl5v4N59RG6Eu7bW8XVFRfXxbrf3AZfL40H5qOpSRoaWeEl4NJHyHchN&#10;aIIkS7ijrVbr0UqQSIC1IBEh1q5dK15gNBqNOrRHRBt00FBsOFb29oKCgtNgf4+B8q8RI0aMZbiE&#10;hMSQgwnaU4HiFqCABuri4+M3K17q2O8r8L0yC/JIhVG8ugYLRKIgicBsrKysfFMJ2mdgkZYuXXqL&#10;3W7/NSb8RSwjvZUwasDc6inckZAc48CEIjqdzqMUp0hTElzkCJSUlNSh4ovhHnv44YfnwY50F6po&#10;xGuvvXYzGpazqOimpqb5SEvWv4TE0IImPT09GmOXn7jiOZFCuMImmRRZLBYuSfbHuA60tLQkwU6F&#10;YZ7dS3+Ash9kTPtVGO4X2KdAGQJHH320a+fOnc+BsM/CbX0LQuO9hEiOhmDZuwPjqAZyleueBVOn&#10;To1RgiXB9QRbt26ler8EDZJVXFx87pIlS+gdUUcj5s2b57v11lvf1uv1u3F5CDQ6G+yIfy8hIbHv&#10;YbVa4yBMSTQhQLBSuO40mUzcph6U0H0MENw4CHKSq3ivrCsCQHhQg9FqScLlBoNhOS4HhaxBuUXZ&#10;qqqq1mRnJ17g8XjW8HkivITGSZv/IoFaB7AJ2sllZWXZwhOQBNdD1NXV/RvW+w6H46obbrjhirlz&#10;5/IJZ8Qd56KLLnKC4LajIfTl5eXyPUQJiaEFPifieZApyjWh8smWnJycFl7zoq8BIjgaeYu8aCjQ&#10;uwGXJvET7ddJSUlreR30Hjz49tuNW+Li9PMCAf8nKKsgP5SXQWqddgu1Pgj+FmRJ7VpAElzP4UhO&#10;Tr4K9obm5uZ7Pvvss2dmzpypVmi3Pe7aa6+1ud3ucWjM8oaGhn4bDBISEv0DjN9cCOIEmJAkxnjm&#10;GZGbli5d2rs3l7sB36OF4D5GEf7UGIXdDcRnd+x2+1Nr166lrBmMCGzfXr01Jyd5gd/vW4v7Ct0Y&#10;n8cpzk6hkptKcCR9JBFHJ68lwfUcgc2bN++Ii4u7EB3uM3T2X6xevfojkN6vsrOz0wsLC7kBpTOi&#10;07/wwgu/QMMlGo3G/+E6/Ow5CQmJwQ0xrjHux4Jowsc4patbr9dvgN3tJLcX0Pz2t7+dCuGdw3wp&#10;XyjQKcw7AsJYHhoNZdT27dspawYzAtDkNhsM2jvcbpeDJAcot9E1GIcG8UMkB4R4TRJcL4FOsxVq&#10;/1kmk+kadOxWVO6zILtXV65c+Uer1ToFUcTLGQB7oTDx8fFTW1tbb0An/eyss87iQa7dt6CEhMSg&#10;Asb5ISq5KEKVcrQJmtI2etGjj8ENJnzvLpJlyRAQtxWyaJFyOegxblzlu7g97nEQBB5GWJ2io3i4&#10;59BxXZHXlkRn4OkmMQ6H4zeYRVwN8kqG7UAj8SXPlSC0DTExMUb4T3c6nadjcJRMnz59yvLlyxuD&#10;P5eQkBgqgDDVpqWlcTNJBgUxxjU1On6Q872ampoTlWh9iksuuSThrbfe+gR5jYHh6wLgLvGmtAjH&#10;tRDyHo9HvBLAl79RNm4uea+ysvJsROGh70NiMj1hQmxcSYluK+o3HpfiPoMhHYPv+KH+RR3A8GVv&#10;vhc3FW3xnQgXsST2BgFocw1lZWX3ZGZmTkJlX4nO/jEq2Qpzrtls/ivsO1np6HjvpKamniHJTeIA&#10;h1jRUAzfVuZqBw3Paw0PG3TIzs4eA+JIg1MsFcKGFQgYjcaVynVfQ7NixQp+zTsF5Mbne0K7UaHK&#10;f8VPbNCAm6eqOCF7XoHfkCE3QLNmTUO90aj/D4ka1xGVm3WAeyZot9psthIlaHB2oiEOzcEHH2xF&#10;h8/CjCqprq7OggbworPVDBs2bPv7778/WB/2Skj0O0455ZSktWvXHux0OsdDCA/D2EiDMLOpwglR&#10;SjAR3IIZ/FfFxcUbEM53twSR8Pf7GJqkpKTLoCk8jvFNLYkHCItDg+E/bf369d8o8foS2pSUlJuQ&#10;z20gL26hRJUIKMEhAS+0N7j5ojTLtDoxMfHErVu3VinRhgyGDUs9xeHwvoI6NuN+ulTCqMHhfukU&#10;94773gat9SC4hackuMgRXleRDDY2TPhWp8EySCUkBgpizGRlZZkhgKe53e6FuDwOBMb3yMSWbnWZ&#10;jaBbEdQ0PHn+c8zGb92yZctnEFiMuM/HT1xc3IsWi2U+iQ2CVctlMZB1RVVVVQ7K2Nebxlh/VpDn&#10;G5gg8xUBHUmVdcS6ExEUcqMBRB2hnvm7S1Cm53jNgCEETUqKDZMfw9tms4UHM3d52CaPLFP6DXey&#10;8qDrt6qrq89kEIw8SSMCsKK4jBJvt9t5kkAsjDiySzGdIZzcCEluEgcMCgsLjcnJyRNycnJugsD9&#10;1OPxvAvCmgvNLBYE5ydhERRMyk8otPl8yc9wnvOIoOkNDQ0fQIN5MT09/RBE2afvjZ566qnRKONk&#10;lJ3jntqUKlx/gBfJrSt50BsEcnNzeWLSFCVPQWiKMwSlHEGGC5bnm/nz5/+HQfQbYtDU17c4cA88&#10;OFnx6haIHuCzOGpxX6p+/CcJrhOgwkTtjhkz5gIMrpcwyP7ParW+h0H7Lsy/4Xf9uHHjDr/yyitN&#10;4gcSEhICM2fOTProo4/uBam9Bu3mLpDWBBCWHraqcZAc+MkU1ajPs4Q/bcQjokCIOpDKGUhnSWZm&#10;5lHquNwH0GzcuDEXZRHPwlAOQSxcHkM5+2NpUsDhcFyK/Hj0VGhTCa7VehTXqs1w1LkrOjr6z488&#10;8si+OlR5r2E2C+VAfHcvUqAO+NyxAf3la8VLQBJcB0BlaWbMmJGbkJDwTU1NzWJ0HC4P8PSCaBgu&#10;RZyAyrytqqrq8+eff/47kN+1IDse3aM+JJeQOKCAMaN9+OGHTZj4nbF69er18LoKwmYYxg6X8ri0&#10;FiIvgM+uNCA9sQuRgkw19FeMiEfhjXgGi8UyHML+w/z8/GkcnyLTAQZIdjTKZEI5Rf4oB27P70JZ&#10;vxcR4KXYfYVEpH8+0lc1M5Ev64xGBfwFEIfPnT5DXfF7b30u25GFet9sF77vK/JQ/fsCnDfYbHYD&#10;xCifvym+nQN5izqnDWw1m83bcRn6oSS4DjB8+PBUzNYeR2VloVPfgo4zu7W1dTI/eVNZWTnV6/We&#10;iDH3azTAY3a7vRWD987S0tJvEhMT783JyZmAiu6zBpeQGArIysoasWjRokdAQs8YjUYeZMAPUWr1&#10;ej3JShAX42FsCGFNg3HThtxUgcY4NID4FAr9uakDgttfW1v7CCaUI0TEgYUGMuAgEIuR5VHKx3/l&#10;Vqt1Fy/6AfywKZ9XkrzaaHCEUgYVuAz4ILOWrF+/vh7X7R+R7A00kydPtsbGxk6Oi4s7DxP/G2Du&#10;SE5O/hPCLkN9zIAdLWLuJVi1UOqpsfI0koiA/FkROvS3z6+//voKuEMVIwVxBxg5cuQF0M4eweCa&#10;09TUxOUHdpbwDsMe5udzhnfffTcuOjp6CkjvWnSwmTCVGMw3KQ94JST2Z1B+BDCpmwbhvxjCmJ+A&#10;oqCFDA5qGRgXIfKiIKKNcFU4K7JJCG249yQ5t9sdhXT5bE48Y8G1V6/X/q28vPomEXFgoElNTbWi&#10;bE9BJhSiPNxcwvJwqfJLEFzhjh07uFuxz0jl3HOnxnzwwfZXdTr9LFyykqjtispR64i21+sn+YuP&#10;rUJWbYbf4XV1dQ0iQh8hPT3+BI8n6gaNRssTXLiKxZUqNhgb2oM2afb5vOsSE6Nv2LKleK+Xa+Pi&#10;bOfpdMZnUa9a1DGy2ENjFTbv3+PxBUwmEzf6aBsbGw/DBIvvv4UITmpwHQAdhCeUvIMOQ1W/PbkR&#10;4nrp0qXulpaWqvLy8nerq6tn2Wy2C1D59S6X64mkpKQFM2fO7PpzuxISQxeUsjpMBmdjnLwCAcSt&#10;2fQXMkXR0KjFiY0j8MKlj8+IvLA9GCfcYIJowY0mBJ0kMcbj7wmmCaNqLxTyOnDcRXPnHp4gIgwM&#10;qEnGoAwjURRB0rThzzeut02ZMqUO7vYyYm+g+eyznWMhx/nNOfHum/BtB1SZsDiJIPGDEG7rQ3LT&#10;Tp6cNywtLfkpzDH+B6I9GsTODz5zz4G6wYblMqB9YxE+o6am+cP09MRz4EcC7DU0Gt0spBnsTCA2&#10;1jfzU/IMGbQJCVactwn7VZDbt/hJiNwISXB7woKKmwSyUh9WdtdxQxW6a9eul/Lz889BR/gRHe4P&#10;mFGMUYIkJPYnaObMmWOMi4v7dUNDwxKQWAYEklDBKJBoABKW0MBgymDehCD6C4Tx7yCofouoN2Gc&#10;vQD/SpIa4sI7KMBIcHQTTItuGPE8DmOLz+6SV6zYOJAanD86OjoZ+Q9HeXibKsHR/mHJkiV9/Z21&#10;gNPpm4m8+MUCUZnMVK0TpT5YV4JslUnBFyUlJa8xqoi0d9CA3LJ27Kj5N5znU0NCvbMtOGFnedjO&#10;oiJQDjr1yhKy2ePxPwGSOwnF61U55s8/NhW96GSF4ER/IpT7FUa9d7oZBIWiMjs7+wYRsR0kwe0J&#10;bgWORmP1+IVstve33367etKkSXPRCJbS0tJfKUESEvsLKHgCa9asOR/j5B4YuyLohECDkwayRzwz&#10;qoDgvWbChAmToeWcW1NTswjm8YqKiqcxNh44/fTTLzvmmNHj/H7fmxDSQoDz90yf/whVwCnCTFyD&#10;4HCtuezkk8fzOKcBAYToJOQdx3tVyijKhLJ8F/LoG4i0fD4/n7+pryOFwDoKN8iaGpwHcR+Fm0Qb&#10;qrveYurUhOgtWyo/1usNR+IexQYhGPE8FHmyPIJ4cO+i3VkO+gHw1plaWlxXoEaoYfe4Xj7+eM2N&#10;uBdu6BP1S5sIu19xz8yfbqU8z37zzTc7RMR2kAS3J+pReeVOp5MHJhM9bSTNBx98UI4ZyHJU/jG8&#10;DnpLSOwX4FmMhdDG/ma1Wk3o45zViz5OAQQh6AcZuCCcXiwoKDiyurr67++//37l8uXLKXzDV0MC&#10;Tz75pG/Zsq9qc3LMC6EPvIzfiNMowoSXEjUI+AkgPACFMWbduupD4T0gMgwkcizLpYDaAwV+XXx8&#10;PHeM9uXyZCAnJxVyQ8MDnUW9qnY4UDeicmAx7+9BCl/B3uu6WLAgyrBli+cGaGTDkSazEcuRAMug&#10;lidkWCcwguRIggC3v06NjzePQtSekK02KyvpKLfbewnbF9diWZrpqiYsP7rZV3yIsw5xn2d8JtIe&#10;kuDagpXkhnm7sbFxLp8vhDVuT+BD56hAQ1iVawmJ/QLJycl8J+0pzN4t6N+EEDgESMCHsEr0/csT&#10;ExMv//TTTzmrVsdORyQg/FatKqseOTL9ZpBmFYUahRf9lbEXEmyE6sdrKBST4OxLcukQc+fOtaBc&#10;M8LLQG0G+AiaLHcs9hmQtra11ftHRTvivbeRPfQLM9xcgrm07p3i4mLuHtzbutB8+GFyDrSwU5E/&#10;v5TKnYncxKJBm4oDjcPrgIZ+ir8oJ23EtxqNtpkiYoSYO3diIu77VuRDmSnIjYZgPmEQFwjjszfe&#10;+wM1NTWbVf/2kATXFqKSuNUZg7UGs8/3srOzj1caM9K60ixZskSH3yfhNxzgTLOnBCkhMegwadKk&#10;8ejT95jNZgsudVDURL+GH58Bed1udwOcl5WXlz+3adOmZoYxWLG7xKefrt0BOXkbhJZ4tsI0ASHc&#10;wgmOYdQUgu5APiyeMtSf0HzyyScTUAa+/8ryCOGLMnDzDJ959SU0Y8YMZ17cZCG0RMVfgHWh2jAE&#10;v2Lgz8rKehHefXFMWMDt1h6k1xtGIn++gC8IS61/GrppRGSlPCoYF78TS8i8laBv90A62k8+2f0E&#10;yI0bWcSnEujP9EQEAGURNwyIukffQ/34niktLeVu9U6JXRJcB2hubt4QFxd3HSp7F9wvYNb655yc&#10;nIn5+fncQaRWepvOR6Dyxazr7rvvTkcDzID7LTVIsSUkhiJ4gHjKrl27HuHSFQSYjsIP2ppKOBTG&#10;VTabbWF9ff1/ld/0uM/PnKl/AQRXpggz4afaYYKVY4wOBvBwhfAx2R8ItLa2Hk/hLi5QHsU0jRo1&#10;6gPh2XfQVlc3nkGCYH6s246AvEN1i/Z4YtWqVUXK5d5A1KHL5ZkAkjIwf2aDibrQVlmWsGxDYLga&#10;RsM2Un7b3fNR5qeJjY3KjY21v4Kfnsb7JkEqbU0EYypg+uwbyNMH5fWTOXNG/V4J6hSS4DpGYMeO&#10;He9UVVX9Ah3oS1ToNSC6V5uamp7Ozc09qbCw0M44wag/Aw0SOPfcc2MhCB5CY3lAiO/TOxgqITE0&#10;AaFirKio+AeEz1GK1AnN1DEJ9GF8cJv8wpKSklfFD3oHzdKlVdD6Al9SoDIbGuZDAUo38hJuAnlT&#10;a+Qndvr7qDwLJrvHMG+HwyE2V6BMXB776bPPPuvLk/o1OTnWZNzeTKTtgxHv2lGoM0/evyLgQ26P&#10;x90Mbfmvyu/7BJi0hIgJeYilSeavgnmr5SFYHl4zHoE2UZ+ddfV4hj8OxMToJ9vtaS9YLNZT0J5I&#10;MvjlAKQn+hfTZV8gmL5aFsSrjI21/PHFF7/pdiOgJLjOQQJbh4E9FxV7MTpcHRr/F5ihvvnRRx+t&#10;y8jIeGrMmDHnHHrooVOmTZtWcNhhhx08YsSIy95///3P0cDHooEe/eKLL3hszJ7THgmJoQMt+vqF&#10;EFinoE/zob66m46CnhtKqEX8HZPB/yHu3kzmxDjR6bQ/wgqlw3zCDaEKV2CPXYZ9DMrHHNxvLmyx&#10;g4KeqAN+VJSbOvoSAbfblI97HKfmo9odAfFYBr7KtBOmz+oAbeqkzaxJJt1BLaLaNkSw3Bq+VsFA&#10;tWy0tYimnTt3elJ6evKNGo3lG1TlYcjTRFITkdQEf4Z41w3enNAEXC5nc3S0+ZIdO8r5QnmQ/bqA&#10;JLhugIp1V1dX/8dqtc7ALIOfyfgb/Da73e5ZIL9nNm3a9NnGjRu/2rJlyxeNjY0PoDGq4uPjL589&#10;e/Yz+LkkN4mhDM3w4cNHQkO7Cn2fhyXz/EExq6aAZTjGwf9Nnz79H3BTtdrr/m40Giiw22x3Z1bB&#10;7MR4DBeqfO7UrZDbCwQsFssYEFqcmj9sClqeP7lKePQNxA15PIFfQH6IVxGEb8dgEbgkDILTrlD9&#10;FHuvgfxrkbxKNsKvK4THwe+ETT+YkSNGZJ9+8MFR1rlzoyxZWZaMzMzEmenpSTd98snGd6Hk3WG3&#10;20moQitWfttm5yQJjWFIS9wv+mEJFLvLtm0rfo9+IrNu0P0dSISD9aXLysqKQWVHQ6Pj84hcNASX&#10;LJvg3oAG2V5WVlYtYktIDHGkpaW9BGFTiL7N7eJCABEUPnCXJSUlTcAEr0Z49gH4sUun0/ci8rPh&#10;khsOxHMedXmKbtgUbpzNv1NVVcuTM/rrq9W62NjYO81m841K3lw645JsMcLOwsT3B9h9km8gsEif&#10;mPjwBmjDubhnQixRsr7hFnHCJhZ+TCwaocmcu2tXOTXnvgAzCaSmJlys0eifZHsjb5YjGNoJWByW&#10;kzbLRy9cq6er1MO9jU3o8/n5vDQW6cWhLRkHVaoVqwFKnxIZqfnBT9wq2519DWk5TCb9ZdOnVy9Z&#10;ujTySU3XpZfoDNR8O34CrHSUoFNCYmgCwkWTkJBQCA3m5eBlQMgKCjMIoYDD4aCWdQPfc6N/X2H4&#10;8PQTWls9L0PA8vBeSkEe7xUiOLi5NMft8Vq32/lEdXX9lYjXH1oc79eSmJj4OspyLNzcWCM0Cgjb&#10;L2tra0+DX18RuyY7m8TufQN5ibonWNcqwVHYK4bwulyubWaz74yysmZuke9MFvUYmZkp53m9gWdQ&#10;x+JrAbzf7qCWTyEqUUe8Rhvxu37iPToYghF4a9yaKRzwE7+jTfCeRUT4sb4J1HelVuu/ora2uce7&#10;VuUSZe/QvkOFTxQkufUR0Lf3mIB15CfRt2AdH3HEEcNg3wRBJ77LpQohReCxj/8IcnsTdp+2B/Jg&#10;BqE0FUGoXAXBcrA8EKBbcdlnwr0dAtBek5H3RLjVl51hiZ3SPPOQG2v6BFCQtQ6H+yJl8iDuT8lv&#10;j3tXwkm2FU5ncxm8+ur+RUbgpMNgCW1dLUN3CC8rTOh37diR6fOZqUp4Ih6jhBnxvI1uALfoB7m5&#10;1hqNmvNBbq/Ts6eQBNc3iKwnSEQMDgCOFR5YDU0iKykpaVRhYSGXOGRd9z80u3btmgdyGwshQ8Ek&#10;npOg7oXUAbHwPMhl8N8N06ftAZlnR9uH3m1T86UhVBvFQJifS4RBj34ANAe+jyaOjaIwVvM2Go0f&#10;wuqr+9aMHLliOGT5dOQl0uS9Mb9OwAC0h2ZrXV1UY9CrTxCYMePgXI/HdwnKIW5Uvd+uwHKqZVXb&#10;CtckL/YZLmkLN4IR9DMYX/0dAbe4oEXNj+9Ygty+1uubTq6oaPiYQQzvKSTBBdF9S0oMFDRZWVmW&#10;2NjYEywWy7/XrVvHnaib0PF//PDDD7eD7PhF9RPgJ7+k3j/QjB07NsXpdP4KJKbxer1CRoDsBMlR&#10;YEEA1U2dOvUlePdK6HSF1lZHNixxYj2vVaEZBspCelRnZelJcP2iwSEPrcfjOZdCWrnmvVI2140b&#10;N+5LetF/b8FU6+pchyNdnunJfJifyLPdfatlEPnqdNodtPsK0dFRiT/+uONptLNRrfP2+XcEFilY&#10;rJ+h+tEwrfD0wtNEuNg8gv4UMuhvPq/XU4V57N0NDc1HVldHleMnvW5jSXBRUTyVYVJeXl4K6luo&#10;5kFvAXX2ITEw0Bx2WG6Kx+P4u9Vq/ndiYvx8s9mYaTDozEaj3mAyGeLQ8Y+DTHtp9OjcuYwf/JlE&#10;HyLQ1NR0CbQUfqpFB4FHQUSiE8KVz8McDscjb775Zp9qb+o48/m0Yw0GUwByFn4aaFFeCHMerixe&#10;QoZaz/ej+E6U8aU1axr69JiscBxyyCEjMMGaBqe4Rz4bo3CGVrccE60+21SDJPW4v8NR30bWAYx4&#10;3khDTa49MTCcsNutxYpzb6HlUWTR0RnXmUzWI1EWlIGZkZhYBr7MzedhLKtYYRRu2mgnEUf9yECw&#10;CfmeIF/YZn0F49NfNepv4RZtCU5jPD/ak9e4Td1H8fFJv7Tb4+5iTGCv7vJAJzjtpEmTDo6Li3u7&#10;oaFhMzSDz1JSUu7KzMw8dubMmdwajApvI0NZX208JPoGhYVRugkTcnI2b65dgUFwEbzivF6v+p4T&#10;20EAs0GOAltNTcPl8OfnRGR79CFGjx6d0dzcfAurWvES9YtrCCUx4667HxAhfQikLwQZ7MNgQrs1&#10;CczsKew5GFkGnuzvmThx4oNKcH9AU1JSMgf58UVy5imIh2WKiYlZImL0DTR2u+jn4+Hm/fPWCRHY&#10;EdQwvV5X20W0SMEU/J9++ukvMGm5DmmL8abUPTV18UwM/tztIQz8hdbFiQ5PsukOjKe0n2hDeNHw&#10;nEumy+8FMk0N0mpC+NWo95M2bdq0YteuXd0nHgEOdILzQ3Pbgpna3ajwIhguFfwBlf1/a9eu3QTC&#10;+zwhIeFJkN41OTk5J+Xn508YN25cyoIFC8Rha4qR2EtAdmh27Ro1rKys+Xmz2TzKZDKx8/MzHVze&#10;EGv5MHSLXVYweoSPS0qyZvHnwVQk+gC66urqyyF0jBQ+qlAHQjvjUPfvLFy4kNvy+7zvY2xNQ978&#10;qKgQsrBEnnQreVNYUri+8+677+7CT/pl/E2ePJnfhJyNexakQz8KZ6Bo+vTpXJ7sKwQSAdzaKN5r&#10;R+B9q1Dj0I9jYy/BxEzDhw+/ABOGZ7kcDYgNIHSwntW8Wf/Mj3WAIEFO8A4tLzK8M8N4NPhdOFly&#10;KZLt6Ie9Edrq/RkZGYdXVFQ8wnD+qK9wwC9RLlu2rLasrOzR6Ojoi9Eg69ioELKv2e32f6GyW1D5&#10;p8D/npaWlhfr6+tfKy0tfRe/eQHE94f09PTj0T8zeLiykpxEz6GZN29yzPbt1S+Ct46kEEMbiPqk&#10;UFWBtlDJjoIOltbu82lGKsH7KyiEVNPf0KSmpg6DfTL6vI91TU8KKdY9nRBmTkw+1Peufpa8fYSq&#10;qqprjUajOPMJfQDZBpfmUAZe0M2TVJohGP8jftAPZQC0tbW1I5DXGNSB0C7oyTLA+mbWrFnc2NFn&#10;ctPj0RyMfJLgVHdqinumIVQ/QvWncbs9cYp3b6BZtGiRLi4u7lLItQc5oWF7q2mLCLCRN0mIdf88&#10;2v4FTPzdICTG46sa/GIKX5RjdBayQ4M44ovuSJ+MKd4lRDo+kOp38L+yubn59L/+9a83Q6Hg6w4E&#10;f9dnOOAJTkFg27Zt/KbS26h4nlT93O7du2/EgJt9yimnjLJarceiIe9BvLWwuavqOJg/ud3ud9BI&#10;W6+44orPoeU9UlBQMC6YnEQPoPvww213o+55ZA9nhHzew1GjgTANjjYFHEwwwo82Jpz70+eIOBbV&#10;+6Wbgt5QWBhlmDkzShcIFArSh4wQdUN3H4OCZSoE0UgYURYKPQo5ERhEMdqkzVFafQSSK3dsnok8&#10;mV8ofRaFBo1NTYEvH6+BUOQJHv1RB4QfQp2kkwm3Kh+RrXjr+YsLL7zQxeug915BlB+pHsEJG9IO&#10;9e1wdOAl/LxeP7+31itQQ33yySevRb4P4z75gWexNIn2DUYIIxnUxYby8vKLampqLkDbT8f1C5CP&#10;ZbCd1N4QhXVBQ5WSJ8uop8vQ8IV0Linzvb0WuHfhN8/HxMQcd88998yAsvBEY2Pj1nnz5vFVlFCe&#10;fYn+6iRDEtnZ2b+HlnZXcnJywfbt2/kQnfi51QMB7dSpU+Oh8eWhgUeg0Uh+o2HnYFYyCprfpdXV&#10;1e+gsfpUzd6PoUlLiz/R7Q78y2KxxKPedBwQlCWYVUZhQImlERCeWJ6ioEO9i+Uy2H6v11nY2/dj&#10;BgtIWCNHRhlra415fr8+T683pEHeZKIuMEPXmPnYA25+o7ABcq00EPCVGAz+jcXFjTzSikKkLwQD&#10;5UAgKSlpGer9dApcRdiJpSp14sEJ3bHHHnv2smXLHAzsKyxZssSISeKf0a7XIn9yiSBYgP/UJTAS&#10;D4/OOguTz7cR3h8CUdQDyPbfyPeXKI/6zpYP916DepiLSe/njCNi9wHS0lI+R16c3JFgRH7s67x3&#10;3jdtQikHnVziw5jwvH/44UmFb70lPksUUXnwOx69NhoThJuQ7vnc14I8BLExH9wurOCcBu3NfBrh&#10;x88f8RBtUTcw2ry8vCykwQ+yHgQzAnFTkU4MwtBfA0zEBdOC+6iBhliGNt0KObkxNzd3XdgB1Wp6&#10;/Ypg7UkIgNjuxCA6q66ujgeedkVSHIAMp80H0TxWiA1cAtMnD0cPFGRkpL7h9fq4LCZGFwkNUJci&#10;RRy0SWjQKwTHNfxmt7vxmIYGz/ci0tBBaGBD2OSAo+Y3NTX9Apc50Ei5VdyM++PnSlgd4c9aKHi8&#10;ECQOn89bB/c3aWkJD2/cuOtLuBl3r4TFjBkzsjds2LAekzQr01PSFJnC5kyc2tP1mMk/oPykr6CZ&#10;Nm3a6B07dryJfPJwLY7n4v0ja4aL5UlOaGCenTt37uXQPqgl9ItwPPfcc2Pee++9zRD+/J4jx7cg&#10;WLTDDzk5ObNWrVrVEIzZJ4hJTU3ejr7PyR3rWmiMar9nvhwHqlu55n3zPbHq2FjL2Vu3Fq8UEbpA&#10;sAk1AUzgTwPh3I/8hiEP9V1DleAIXvN+xSYSxHlt5syZFy1dulT9tp8KRhRMiD5sQjxTZWWlAZei&#10;4EjHn5CQQK3NXVFRQY2X7aXKzAGFJLifYYyLi7sXjW/ig3bFLxKIxoaRWlvPUZCRkbYaA4ODg0cT&#10;CWLjQFOEihjsKsEB4ow7xEGQb0Nzc81JDoeYVPSLsOsHsJ9EZ2VlTcQ9XYp7PA28ziOpCFUboyBQ&#10;+5QA64OCDTbDxawb98/ZvqeiouoZ+N0Hs4NxewsIpLsx074Bgp31TuEljoqCLQSq0+mMio2NPXz7&#10;9u3fBX/Rd4DGdD/y+j2zYt4oB241qLkxf4Tx+d/GUaNGzVi5cmW/vRpAQAb8FnXwd5SBfVCMa0AL&#10;uXBXcXHxIqUN+gJM+yBocD8hbcFASn5tCE5pAzEWaCv9gMt+IHz3J3V1jecjaqn4QdtxwLR4bbbZ&#10;bNzEcg3y+RU0YJEm65lpsq6ZLo0SX2wcwYSmNT8/f9a33377XQT3zLxUQ6jxRXpB575BcHogQXjq&#10;6+ufALn19PtKbEBJbr1ASkrKJbAozcRMlbY62OjGgBT+FDZqHLo5OHmEz5gxUbX4/T4dQD2ACcLz&#10;pKSkpH9BeHBZ9Rzckx33yGc7FOY8+0+Pe9TiHilQxTMwCCNhIz41KBpKPx7E60ccPchyAQjilczM&#10;zGOYSW9wySWXJECoX8T6ptBDecREQxF6QtDDv2TSpEnrhEcfYsSIEccg/UuZH++V7Us3AX+2N7WV&#10;VtTZfegvTSKgn8DvPKIMV1mtVtH3MJniJgluh3dCNixhOylR9xqs2/j4eG7qYZ2TVEQfp+F90zAO&#10;/emmv9omSr1orVbbzMTExLfQBy5H+/NVg0SYaCARmtUo9Iv5sB+32+1vgeR+Be1clB+/R3KaPciN&#10;fgTzRNjN33333bfwi+SeGYcykJM0Grpp+qy+eguVcSWCYH3s80Y5EMAjuH788cf1ZrNxBK8xkMSD&#10;dhXh7rBBzuVJLpd5MJH9bUVF7bMIHuztpbngggtMb7311qMo/zwIDhvvA0YIF9y/mEnz/nBvbTRY&#10;mo6A34XuGbKRwpHbrUswOz+ntLT0CyUoUmjS09NPQxqvkUyQtFgbZRmUbKg9sQ2WVlVVzRe/6AMg&#10;bQ2IJN1kMn0Fk0kiUQQv60BkjHuCl/D7Z3l5+RWwudTVL2B5QKDHI793QQa4DGjRz8QuQIfDsbKm&#10;pmY28u+zvsb8kM95MTH255AubxK3Hdy5qgJx2owDFSzcz04qfn62mxNWE2348/AKPjYx4fd85UOk&#10;D0OINIUDYNsC4eTG3Y6vVVZWcgI2KEhqbyA1uLYY0o05lABBnArhMRxOjiwxun4et3u6Oe44jmEj&#10;bmBnQUHauwwKxhic4JFjmE3Pee21177DvV4EQW6hEMP9iGVI+FEjE8uBvIZbCBwuw9LQ3REonAi6&#10;WR9IR0eSgED+M8iKW85FWITQQkE5hsmpda4kHQLLhfQ/US77BNCWzCj3TUg3jYSm1APLIApBm/ni&#10;nj56+eWXf4cydVwZfYQpU6bokeUvUCZR78ybbpIsiPhF5N/nfQ35kYR6DJRFbSA6oXTqdJw4QUPL&#10;gMlDnabjmqsDfF+UkfhckxCTKILVTIP7VO+L9c1PAW2CxvdnRGF9D+rxFQkkwUnsC/BVgASMSwoV&#10;QvEWg15xBd00FIAUNgQEXpTVarx55cr15cJjcEIIoJaWlhshcJ6HZlWAe6Dg1PF5IoWnEkc871BB&#10;YUOj+jFSV6CgYro0qB9KriNBVvx8TKSCSZOUlMQj6ibhtyxUG3nAItCgPB4IPZ772Gf44osvuO38&#10;XAhillvkS+HLe2EdsJ6Q9w/oI1ccffTR3KjQn8JWu2XLlmEoxwzUI7L38yEvy0PtdXdmZuaniNOT&#10;SUNEQD6Kq+dAWQVYTxhLLK8oM9OkQd3xGe0exMbfsk1VsL7pDT8+d/OhPW7csWPHT0rwkIckOIl9&#10;gtbWVo4p5artoGvn5iYDCnA6Mav0P71rV3mPvws1gNB+9913/ALC2yj3n0Bw8bApbIRwIVFDiPAG&#10;uazIpSO+AxQy8OdL1oLQuY2b4O86A9LCz8SMnOTA53O3HHPMMTlqft2ArwZk4Of5yrUqOENCD14k&#10;3frU1NQtwRh7DW12dvZxEMyPQTPiy8piazyBPEV+qJcAiLoJ2u81NTU1WxT//oQfdX0o6o8vd4uv&#10;lvPeAWrV344cOVLdxNGnwH21353YY7D90VfY9kguCPQ34ccwupUw0aYqcF9iMoVwUedoDw3q+/zy&#10;8nKujPSeeQcZJMFJ7AsEKioqyl0uVwuFCK8VBEMBdQCqbsxOQQBRH8fH6+4UEQYnNKNGjco5/vjj&#10;l0JwnMgdiRDWQoBDyAjCgtbCzSFCS4MQd8AUYea82uNxf+H1er50u12bUS/iJdrw+ugMyEfYnL1D&#10;gPFsv6jt27efKzwjQHNz80SULUlIQKC9IARYiHLE4wdO9wo88ScjI+MYaLbPkeRZJ2jb0ISG+eKa&#10;z1hLEP4r3Mdn8O5vYSsmBzAXkghY6cr9cwLixeUHL7zwQguuu2+MHgJpq8TZpsJ7ArY/67E96Mcw&#10;3gvdHbSrqHf2G5CbA3Fvee21195oH2eoQxKcxL5CLeTHW7DFi6sEbELYwgOAk8f6gAwc36amWn+9&#10;bVud+gL+YINm1qxZCdA4KLznUAND2QW5KUKGsps78rhpgbsR7wDhne7zNZ1qt/vOstmc8wKBmnlR&#10;US2n45ZvR7wWCJ5uhTvTV6sL+YglPmjHx8ybN6+75ztCkiGPGfgNfyo8VYRdI/lA5apVq9R3mXoF&#10;pKG5//77C9Dmj0Kr5YdExXKzmg/vAcLWh/JUQNhehXpk3xgIBAoKCqahDmayElgOlgmGS35NaCN+&#10;+63PpT6zggZLrZjLr71OP3yCQJuGfiQu1PUe5IZwFeIS/YxhDxx++OGPTJkyhZOY0NjbH9DnDSch&#10;ESkmT56cVFZWshYDkhsjxAu+hGIrwj3gxmBdVlFRfUHwelBCC2GVAsH8HuyxEIrcGSmej0CYU2Bw&#10;2c0LgV4E950Q3vxYqHoaCG82fBxqFy9eYPzTn179GCTJZTNqFF0Qy8/b+Sm1kC9JYkNmZubpP/74&#10;I0876YoktYmJiRtR7hEkZObDuufMn2kiHebtB2Eura+v5xceeKJKjzWqwsJC3RdffDEO6axA/UQj&#10;L+5Q5LtcUbimIGbRCYfNZvv1jh07XlR+OhDQJSQkvAnN+kTeO8rASYL4qCvq4bmSkpKLlXj9guzs&#10;zO9x/wcj7xCUINEGYZedINg1wuOppEfDdlUBf3gFJ5CKm93y7tra2tuVKPsdpAYnsc8AraBaq9Vf&#10;5HC4vvR4fG6uVmqC34gK4LoM9lulpRUXgNx68uL9gOPkk0+OjY+P/zuE80GcMYMYhLSB0BSH1UJj&#10;q4dAvwcCcwbI7QUEOSBcVIlEdiJpqMa7cOGTrRia29XvbHVt8D9sOQogKdkgoGOWLFnSpXTMysoa&#10;YzDocnTiA858HBgsCigSwtCL9KgNeCHwAzy9g2Xrzexes3z58uNx/0stFot4qZ3ERiHMJVwuVbLc&#10;0CR2ggAvGGBy09jt9sNRd9NBBJwchL5iALcDZX5Yiddv0OkMbyJL0e9p0/CQEZpgF+mozcNNkNxU&#10;owL9Sxj68Z7YD3nNCRODUd9emDtAbj1973dIIVhDEhL7CMXFxe83NDTMhUA5HrPJ32AgXg3vMyD8&#10;ZuH6Qrip7fAZyKDF559/fh+ExSlwipewKVQoTDhLBrltGzZs2AnnnHPO3ZWVlRUIFySBOJ2ShfJ1&#10;Cr7LFBGUvEICDdAjX8O8efO6JKTGxsajYJFFu4oHghObIUhwPUZubu6ZILHnQCJ5KJuQ2LRIyhS2&#10;XCJDm++GJrmwubl5oDcPGTAJKUR57Kg7amyiXOiLDFuB9lorYvUjoOG/ivyqUQbxTBLlINGK9uR1&#10;JGC70xD8De8DdS4M/Zm2oqGzrv3oGy7k+6vjjz+e39Qb1GNrb/Ez5UtI7DuwH3YkZDnCeyVYBwI5&#10;OTk8XPY6CObbqQFAsAjhTWKD8eP6e4Sd39TUxE+BdHaPeyA/Pz8GM+sV0Hgm4BJJBlmrM1AYKmD6&#10;XArdjQnCWaWlpTz5v9P3x6C9vGi3W+czeeYB4dgmH+U+IHA9d1dV1d1Kr2BIt2C7WVCGhQkJCfer&#10;6dMmFGHMfwFobUVpaWnnbNiw4WuER1Q/fQRNbGxsrtVqfQeEMhLtp369nKTrQVkuAsGpn+XpL7BC&#10;bKijx0A489FfdJjUiUqCU9SXUledQq3T9lB+y/ajWyRCcoP2vBmkfmVFRcVHjAYzkHU+4JAanMRg&#10;QGiQYUyGj9hBS24opxbC4hcQhr8nuYEcBLkxiKQAQbURmttlCrkJf8XuDpr6+vpU2PEw3d6/Osun&#10;IKQ7WAzxHUN1WbFDzJ0714J4gkCDPp2CS4jcCBExRo4cmZ6amvpQfHz8raqQpWEZCXpB2HJDwzuI&#10;M2cfkBtBraYQ9TUS5REf10UZaFBU/zrY/LBpd3Wzt+A9N6Mcj2NSwi9ai2374W3aHVhmgnFZx7wP&#10;GlSveJeQQF+k1sZNPW+C1M8tLy//GN784UDX+YBDEpzEoMI+EHS9wr333hsNAXI7BAu/AEAIYUMh&#10;BQFTcvbZZx/19ddf92aJi4InHYbfuuu2LigMmS8gnmXRC6b8qKOOqqQfPTqAZtOmTekQpiRSxglK&#10;yc4RSZsIWQKt9nBon5+jXBdCg7OjLsQ7gGr9wE1y4yacf8+ZM+f8KVOmbIP/gLf5+eefn4i2ul4U&#10;DPdHcmDZWF7Uy4cgAX4xfEDKBW3qa2hVvwMBiTpkm6IsYqIkInQBpdzCHbwV8VP1d+KYNUzE+C22&#10;G+rq6s7ftWvXaqW+B+Te9jUkwUlI9AwaHsr717/+9RkIQn50ks+whGSBMKHm1mg2m3//+OOP19Gv&#10;F+DXj+MghHiGYHfEI/CzPBMCjUuN6rtbnYFaYibKb4RbaHnd5NVdORiekJaW9htoCq/h/nkqCHeR&#10;kizEMyGUiXIX1eOthMZyHUjwsmeeeaZp6dKlnS6h9hcWLFhgeP/99/nlhATWHcvK8qFsJAN3QkLC&#10;K0rUAQGy95eUlPwb9XIT6qwRbRjc7gjQJkTEDkACY79T4lD7EwZu7hpqwT19brVaz2hqauJnjnqk&#10;ie8PkAQnIdEDUI6sWLHi17DPgOCmbFRnznwxmOH/Ovnkk/+H64jIqSMg3WDCEYAzeM70WS66ISCr&#10;o6OjX1KCOwO/Wp+FLH7eQ945+G4YibBDIEybnp4+HaTwLwjahyCkU4LeAb74p2qYJF4umf0ETeUC&#10;aEf/CP56n0ADcjsIbVVoMBh8KCNP/RAkTM0S/m9s2LBB1XIGFLNmzXoU5fhjS0uLG2UhUYWWmFmh&#10;ijME+hFhl6IPom1pfgCBX52SknJacXExv4BODNol//6CJDgJicihGTly5EQIkcshfPjyFmf+qnbC&#10;hzdF1dXVNzz5JLf593oJSGuz2WohYEPnLzJx2u1BfxIHiQROWH5+z+zWrVu3FitROgMjJ6Pc/Ogl&#10;supae0Pa/KgvZUV4POHOzs7+o9vtfh/C9AQQBg9y1KJ+RBj8mA8uvchKu6SqqmrS7t27P0AQ36fb&#10;F9AsWbJEC+31bJSHH/3kbtUQwaEu3bgfLlsOuFZJUOuGJvdEfn5+AcqwFmVinbPt+ZI9ZzFtDMNw&#10;H9T4RXlRftY9NxhdAg350F27dj23fv36OqTV27445CEJTkIicnCH3VXQQnIgfMRJ7RSO9IeQr8es&#10;+aI+EI6B2NjYdRBgOyiwYAsCI5HBiCUp9RoQghlGfEIIM///TJw48TklnU7BF69hZZB1YHepKZKk&#10;NBqtHU7GE2bq1ISYrKzUsxMT475EWW4HsRlUYmOZmCyLjWueqrIL7quOPPLIBUwP2KfC9tprrx2O&#10;4v4S9yVOUmF5WZ/UmFCnS3/88UdODrqsk/4E+9SqVauKKisrZ4GgFqIO/4+khbKJ5UWGE+wHKDMP&#10;QaiEvQr98mnEmw9t+pDS0tJ/iUjBuj5gyY3YZw0pITHUkJOTc6LD4VgCQuE7aqH3uSBYKBz/BWK6&#10;HNoTtZO9FirDhg07pamp6S2QKWfqKrm0B2fyzJ/a45vDhw+/4ocffojkYGBTfHz8Y0j7Iq5a4R5w&#10;K6Gl1hCQJu/D53I5l44bV3/xb39b6L/xxk+Oa2x034DfHAwTzWpgXCbAuoAltEoIXS/q6XWz2Xwn&#10;BPVG+A+K5bHExMR/gdzOR9nEd/hYZsDHCQr8uHzK5eVBQwroU3EoI5+X8rkmPy8VQ0JG2RvhVwKN&#10;vdhqtVYWFBRUQjvl6w0HNKG1hyQ4CYkIMHfu3ISPPvpoA0ih/cHEPCuzFkLmbAjylfDuMwETExOz&#10;0GKx3AcSi4aQ49cGhL+idVAy+zBzr4PAfqy6ujrS45b4O2tCQsIz+N2ZoDEk3TnBAeBP74opUw66&#10;4rvv1t8PGjsRgpXaq/ghuEytB7GLE4KXZMEXw28566yzngS4vDYYhK4WE4DjMEH5H+6bNyaeEUID&#10;Jxlr0IYfo07OwASlUYk/WMBG6a7+IolzQKJtj5aQkNgDixcvNtx5553c4XYbBKIQjvSnUAe4MeG1&#10;o4466vxly5ap50v2BTg29WPHjp1eUVExF3kNR16x8OPyYguEczkE9SoQ4Afbt29fj/BIl0a10Api&#10;EP8l/Pa4QMCn64rgEMYNKQ7wlt9gMFhhSLC8cRFZrxfP2cQORNitiP8y0n9k06ZNfMl8sAhefq2b&#10;Z4W+hPabiXJS4xUnl8DwrE3e/xmVlZVvI+5gJgqxBKwCZZak1g0kwUlIdA3NQQcdlF9TU/M6hONo&#10;XIvvhSmgYNdkZGQcvmbNmm95HfTucxiHDRtmA9GIZ108aaOpqYlkyo/qUTj3JF+d3W6PB1EtMZvN&#10;00Fw+q4IjoQGjUw8B1QIQZzXyDpAfJCqlgcn85WAr0C4t2RnZ3+5atUqlm1QCd/09PQrYP0V5Teg&#10;HsX94v7Fs0yU/7277rrrtIULFw4WbVOijyAJTkKicwgNBMLxJgj1u0BwoRk0bAEI9vdAficLz/6F&#10;0BrDwIL0Rhhzl2YyiOs1q9V6qN/v7ZTgcHviPEMSHN0kOMQRm11IfrjmsYY7EedBkMVLu3btcio/&#10;HVRYsGBB0htvvPEtCDgbZRdfMuC9mEwmnhXalJqaOnPdunVrlOgS+xHaDxoJicGGcKk70BOywOzZ&#10;szNAYr8BuSle1FnEqwF0uuD/uPDsf3CTRrjptaZhsVhYePGKgPDoAtTWCIX8xPts1IA8HvdHJpP+&#10;yqysrFnl5eXPDlJy08yZMyfm9ddf/w/aaRjuRWifbEsQHLVvH8wrY8aM2aDEl9jPIAlOYrBCFb7h&#10;grzXQr23+PHHH6+HMMxUCI2CniDB+aEBbIBW8D29ReAQAbQx3gOf5Yn7EZ6dgJqbAmpxrISNsbHW&#10;k/X6+jO2b9/9/Nq1ayuRxIC3S4QIrF69egHKdyzaSyyzEtRK0aZ8ybsGYc8vXbqUS5MS+yGGCsFx&#10;ENKwvOFGYv8DlwF1kyZNyoN28EuYJ9PT0z9PS0v7PiMj4y/8SKoSr7+hSUw0jvb5PL8yGMgFfmgt&#10;rii32wlB6Q3ArXG7HV/v3r27GoGDVcB3iNbWVvEeVRh5dQrGo7YDaFpbW94xmZpmbd9e8r/y8gBf&#10;Zg8yxuCE1myOmhYIeH+D9vODg7UwGp2OkxOeOuPW+3zu1+rq6r5A3MF8HxJ7gUFDEhhr4TNJldA0&#10;CQlRMeiowzDpGmO1Rh2i10dNoc1r+OcgTgx/AKi/D09HYuhAtNv06dNzU1NT7ywqKnrN5XI953a7&#10;+UXlwzADPxjuq4uLi+czXn9jyZIorcejPxMz/GgSAQ2VHUWTozbgMpsNPAIpeGT7EAI1Lhgh1Mlc&#10;wrNriFcATCbjTzt2tPCbdiINETJIce21x1lMpuh7NBrtcJC0zqOcrM/2oyaH660HHZR7F7yG1ORE&#10;omfY12Sg5h/qZGPHDp9QXd14lMfjO8LvD4yzWCzZGIPRGFB7kDH8/S6XpxGddrPRaHwfs/wlP/zw&#10;g3qCO+PLmdngB/sA5awuMzPzAqfT+YDBYIjlEhLale8qie3cFLAgOJ5Ev6ympmY+4nNnRH+1r3ba&#10;tLykTZtqX0W/Ogz5iwdwLAssbp2PcjgcdXFxmkO2b6/bTT+GDxGITSZ6vf4Nq9U6uatdlKhjYVOD&#10;oybndDo+yMysP2Pt2sH/kczk5IQler3hLPYd9Bvx7A1tKZ6/oY+B6Pzzystr+TFdif0Y+0SDw8AR&#10;79Hk5uampKXFzUhIiL4mLi56aXx8zI7y8oZvMaQeMpst8zAQxyAeNTTG5/tHPJ8oZOhvt9tjQYJT&#10;4L4Js/tvExMTv0pISLgG/jzpXWKQ45prrjHn5OQcnZSU9AbIa7HJZIqBEOJJ6DoSCtqZgldIXrgJ&#10;8Tt49Sep+KuqPBP1et1ECH/xrAoQxcC1eO8L3fHzIUhuBO+DL41HvCmEdc7f4KfDd+828DSNtkw4&#10;eMBymWJjbdegyKdgoiQeNjKAkxKFqL34ex3kxjMxB+t9SPQRBpLgVCGlOeSQQw6CtnVnY2Pj61qt&#10;eYnRaLkPhHaGyWTORqcUZ/xxxsVZI4UJ3RR2MJzRhxuxhZkvmfI3/C1maVNg/wXk+Pro0aOvS05O&#10;Vs/RkxgkYB+gHR8fH/vKK6/c19LS8grabA7ITcsZNtpStC3bnwKKApbXMHRHchTVXqOxsXUhNAB+&#10;FFQIeBoFQpvR6zWvK9dDDdzez00VfIbW7bhQ7x+gmpel11sPhXuwknogLS1+llar/yP6kRHlFv2I&#10;Whz6F++Fr3U4vV7HI4jLD8IOtcmJRA8xUASnxSzdNHz48NHQrp4rKir6Bp3tj9C8DoOdiA5IYJIl&#10;wA7J70gJwy3NMJrOjPIb3geSEufh8XdGWPkNDQ338BDSWbNmJQSLITEIoLnttttMmHyciubaBoFz&#10;OYSR6AOiAQG0HZclhQk2rRBEkFcBDQRVT7+Q3VNoJk8eVYB51WksB6+JYJB49saTS1wpKTZqAENR&#10;QAbMZrMH98ZlxojGvzq5IGlERenOYDvAu1tyHGBoc3Pjxjsc3lcwyU1gN+LEl2VnH0JfIrlxg9Dj&#10;DQ0uPjuV5HYAoL8JjjNuY2pq6klNTU1PgXBWQUCdiwFmVpahKCzE5+I5aAhFsIm1chp0yi4N19U5&#10;O+PvCHZopMeDVJkuB/PcNWvWLM3Pzx+jlEliH4Dti0mOGX3h6Mcee+zp+vr6f2OCEo825jMttR+y&#10;v6jLkmLmTfAa7UpyaYD/RuHZT6CyUlJSezHKFWRWRXNjeQj2KWD9unWlXJ4ciggcddRRPJSXH2Tt&#10;lqR437hf0SbBMaadNXbsiCMRNGgIAkUDuaVNbmyMegXj3aL2G8oClpv3QLJzuVyfHH20/TYRKHFA&#10;oL8ITh0441NSUl6DUHgORDTPbreT2zijIgFp0eHEcTkwnJmHBBrCRIckgVH2dWUYl0btzByEJEYS&#10;H9LVWa1WLskcVV1d/Y+0tDTuuhxsM88DAiNGjBjb0tLyNNrpZbTHfBgbvNlWaEZxCr2YnKiGbUmj&#10;XqONYflLYXOJsr/aUDN8uDXV6/WfiDKFBDjLoSIoMKO+Uy6HZF/iqfOo9zI4+Ry7W6JS24LthHFq&#10;KS2t/udxx6Wy/QYDNHl5tuSGBucTBoNxBO6LbSLahcRGoOxe9Jtinc5767JlxYPytBWJ/kF/EBx7&#10;VSJm69dkZmbyQ4gnYVBEw0/vdrvFuXXocFr4iSVGkhifo9HAzedpCBYShSqdeKCvGnRS2oqQ+XmG&#10;T/Ba7dCwRSdnXPyGApQEOhPeV8N/0Mw8DxSMHDny5Obm5rUQPr9EmyVQCMHmt87YlqKtGE9tw2Dz&#10;BYFJECcoPBORjb0rJiamItg9+gcej3UK8stEGXhqh1gupT/7H8E+hTD1WKch2ZdQfo6lEtg+3CtX&#10;UsR9sF7VuoWfIDReI46YONIbflwVGfXTT/7fLl48maeh7EvoMjOj85uaTJ9hIjsBZTOwzRiAPiaM&#10;yWTit/L0LpdjcWVl85cIkuP/AEKfEhwGgx5a0gnx8fEvQ6D9FZ0tkd7oeJymhwYKBw/CBGHRH9f8&#10;9IZqQtqZEt+PjsqTzGmEsGOaFDTU8rqCyOhnpx/C8iIQ7zTFT2JgYKupqbmB7ca2RLuKw4rZfsDP&#10;TNYJ2A8AtjdJ8fvt27c3oS37Q0hpCgujtC6X5wik3+FrKQAnXc1ms26Tcj1UoYXgL0E7iJfDVFIj&#10;cH+Ka08o8US9OJ2uhffcU3wInN22YT9ALGVjLM9obo5aij4idnayfOq9KG5+oBblC7x53HGj/4Fb&#10;649+IzGI0acEl56efiME0RJoZjMwgOhFLUp0PHRCddMAO5kwCONZcELLgvZG7Y7LluyUTkcQnH2J&#10;MMQTO6KU34oZtXLdJdQOr+QfU1dX9xj8+vS+JToFT9o3o76T2fYw3InHNhECSonTJTgLZxuynxiN&#10;xk/h1V9CSrN2bZQV1gyUM3xyJKBcMu96o1FXjSLtC8HeZ4DGswN16ub4VLw6RHg1sB1oOOnAPGVY&#10;fb3z7/QOhg4oAiNHjpzd2tq6FLJmDCa+HM+ioCwby0zZgPvDpNb53f/+d/e5S5as4nfe9kVZJfYh&#10;+kLQa4cNG5aXkJDwH3Sq2yGEbBBKBgoIQhFmHBiEWOdBPH7Ong9Vit1u1yeBgO8hk0l/YWys+YiM&#10;DHt+Soouz2ZzjtDpWkakpMQcqtH45ns8rvvAe1/DcFCKkxXYmSOAKAcJDuWiFjEhOTl5BvwlyfU/&#10;AqWlpTWY7PwH7S06ACAmJwxkG3YHtBd/w2e2tZMmTerPT9L4W1vj+dVkLnUJIma/YXnDy4nrGr/f&#10;1chgxWsown/qqacWoU243MuJI8fkHvXKeyfU+2d9qDbGEncrT4mNjX3juOOOSxER+hksK7S2uPj4&#10;+Otqa2vfg6xJ4NI1y8Oyokzi+Tsv0V+IMo3Gc+2UKQtbUXJJbgcg9nqQ5ubmTm1sbHwEHW0iOpce&#10;HU08+yLCCQj+8PZTULlw+bnZbH4VRPNtQkL91g8+2N4QJkfCO2Kb8k2blpe8Y0fjdT5f4FrkJzTC&#10;7hQBdnwadnoYLlNqUYZFNTU1d9FPiSbRf9BAmNq//PLL59AfuPWe7SEmHNSU2DZdAfGoxXPD0VNo&#10;s4WKd78gISHmZr3eeEf46oMICIJCk2VZYbXWzysujuIuxCHdf+Li4p42GvUXchygngk4g89A1XZR&#10;3e2uCWFDSeLMZUlKSsrV69evrxWR+h5sh0BBQcE4EBt3QR4PUWNDeVEGn5A3LDsnQ/Tjs3yHw6GJ&#10;jrZenJRU+uKqVUPvODWJvsFeaTGYSZ1YX1//BchmCmZT4svAEAJiOYkDgIOBHQ6gxsblx3Kr1XpW&#10;ZWXlnN27dz/xPUByYwSOG1jtBYbqJ8yXX26vzMhIfhXuHn9QkeUBKFipQYwdPny4kGIS/Y7AW2+9&#10;1QQt/3foG5vFLAeNTX/F7hQUoGw39qeYmJinFO9+hHau0j+Yt+grRFg56awBuQ26D3r2FLw/1Os7&#10;rF/V8Obatwn9ifAw2IQgFY57eM0vLi5+67zzzrMxXRGpD4E0tQkJCReXlZV9hTxPR55W5s281LaC&#10;LQpKG5MQjcmkv2bnzpLnQG7ySwEHMHpNcBkZGWejky1GZxMkho4lnpHRzZk5BwA6HjubD8S2G/63&#10;PPHEE/m7du36H8LUh2c9FhJlZdXzkFbohIlIoMTjwKNhseIhMC3KtcQAYNWqVaXoF+LsP7SdILdI&#10;2o8CC1i/fft2dWt+v2Ds2JyDUKZxLBeIWAhOulWwzLTQfSphD/mt5rwfjKOVuMVK1G+H44Dtw3oI&#10;bye6lWuxLMhxD22Km1YO/+9///tdZmbmvGuuucaCsL0aW/z93LlzE3Jyck5MTEx8A16Pmfk+UbDf&#10;iB24cIuVALgJ8SoJZA3axv/QhAnVT4jmQlL8J3FgolcEZ7fbL3U6nQ+hv2Wwg6GTczYoBgOu1Rev&#10;KZk06HAfp6amnj5jxoz7zz77bM58id50Ok16evx0l8t7CZci2LkV/4jBQUBwXNTV1fH3ezUIJXoE&#10;PyZDPMHGBRPcLaS0R0cQEitosz9BEKsE0y/Q1NQ0H4V+xec5YvMS84VbCQ6CfohSRWfQZ2ijsbGx&#10;1maz8Mgx3g+rfI/7Ur1YF2p90E/xFys28IfGZOKW/JGQC4899dRTLyYnJ09HnJ/f4wnKmvbtJ7Qw&#10;2sHLIA499NDEtLS0iz744IOXGxoaXkSdn2ixWAwgUsbnpjOSmSgP5I06WeJrHWgf7evDh1v+vHx5&#10;FPqZJLcDHe07XHfQ5OSkz3c4PP9EZ+MSn85gMHEJiQQnOhrJBwJCPDfB9QvV1dW/Qby9nvHGxsbG&#10;Ie33QaqTKIcohJA+yt/1TkrE5btU4rWE4CPCgMbtdv03ObnhnE2bopqUaBL9D21+fv4MCKy30Q7U&#10;wNE0wXZkG3FiRDcnShRUbCj4UWg5YS6qra1dqqTT52BWqalJz2De8yuUjRMz8TCKZWIXQ/8RrzgA&#10;Wqez5Xf19S08y3C/EJ56fdQRdnvMOzabja9GcEePkAm870jAeGwrQJAeDAckichjtVrer6urenTs&#10;2KRvPvusiM/euVwY/nI5SY9Gf/LJ401btjSMaW52nu3x+M5GOySTvFDnjKtu+mE/CRWMmXq9Qg4w&#10;nhcy5z1MXE9VgiUkeqbBZWYmzWlpcf0Fg92ETiVmZ5xNsWOrHZBEwoe86IgPH3300dciCjv23oKd&#10;ei4Ml5EogIRnJFDLpggrjgnYUTvuvFMcNisxgEC/ILGFCyjRNrRJbrRpCPor7VUGYcfjuXq12hAB&#10;NOPHpyaj34q+hevgTos9IQqGfsTt5pFJ/8EPLeYT23C3a1H/oXtS6l656h6sLwV0q+2kb211nGQw&#10;WP+3eXPrqtTU5GVpacn/SE9PuSczM/W27Oz027Oy0u+D+0n4v/nNN6Wr6utbP0E3+C00dr5WIt6J&#10;RfuHyA0QGiMNO4Y6ptGvMC/yvjp69OgLRc4SEgoiEhroS5pDDhk9xeXyP4PONwydL/Q7DgzOstgB&#10;EY+bSbikdMtJJ530p2XLltUjSuRs1DE0M2fONKEzn2gEkA+n0sKfHbw7MC7jQUjyUnx5AL7fFhbK&#10;b8UNNNAWMe0EVgjwF22lgP2Jhs9adiQlJe2AX3+1l6ax0Z8JKxluZPczwXYEo9Ew6L+F1gOwTqtR&#10;zevZLrz5jtomUuB36g/pFO1sMpkCGLaUGbPhdTGq91o0858wD74Z7t8hx/O0Wt1MyIxsjlFlTFMj&#10;425nkST8xLM2utk+CGNRGQ9O8YrD/0ByV3z11Vf9tYtTYogiEoLTHHxwTm5RUeWL6IQp6KiC8Ah2&#10;OoSLQQEIcgP+OWvWrEefe+45bs3tC6EUsNvtFuR1MAYAs6Ufp/YRDUR0fsbjbI+Dguv3zVar90OO&#10;FSWKxMCAwigebUHNv03DsS3ZTjRqu7LNEMQZ+yfr1q3rT1JBv43is+RE5Cn6lYpwNyDKjDncfniW&#10;Ie5UuVel7oXpCdT4lAmqATjouPmMNmeY9BPxVDAMhs8O1OVRyiTxYwLyRql3UT5xkhHHMvoFD4Rw&#10;wX6xtrb2dD5PZAQJiXB0S3CLFs00lZY2LEKnGo7+xtmSeG7CDodroRnRn+SGzvZhdnb2nS+88AKX&#10;/7jW3icoLi62wuInbzhQhCCMFIgbHBn4HcgNAzDqnt27HQPyTTGJn0HhhT6Sjr4iZikE/WmxbWjU&#10;a4Lx0Z/Ypz5S/foL6CIFEJzsY6EydZYn/Pebd6pYx2lp5ixU/VRcik1hajsQ4e6eQK0/tQ5JdiQq&#10;1XCiGu4Ov4YJPZNVDctBQmNaCCPJcSyjP7n/UV1dfY3IREKiA3RLcM88s/nX6Pfcms9ZlngVgB2O&#10;huTBDkgbHa7o0ksvnfvDDz+QPHo3MjoBt/4iD242IMEKP7UM3UEpJweE3+NxrzruuOa/wrt/JabE&#10;Hhg5cqQR7ZANoUcovkGo17TZnwDO0DmRKm1qavqB1/TsB4iM0UVGU7gqBQsVrqP+hRj9VZYBB24X&#10;4zf6ZNQ5T29R6qL3t8fqC1ZhEKpb9W8fzrzY3jSqP8cqjTK5UcevGPe8xiSJrwL4LBbjJQkJjbfg&#10;J1Jzk+gUXRJcWlrcUQ6H6wGDwcAPiIpnXhQEdKPjqZ0OxOFpMZvNN95///39sStRY7PZHMjrJ3Zu&#10;5gnD7Aklyp5QwhmB5eSZlw0ajf+OpUuj3PQTkSQGCtqqqioL2iEVgowzlJ+lnAIKOFXQ0bCNcb0S&#10;QeqrJf0B0Q+Q1Wg172CX+Vk4tweCOw4Yghg9enQG5n03YHyLQxp476x3GIJ2r8aJ2oZqfSIdYauG&#10;1zRhBNbGqOSGMSu+LqKkyUm0r7W1datO5z+7uLji2a1bxViWkOgUHRIcOp1m6tT8rKYm1x3o/H51&#10;yYDkprrZMdEJxdIkrt+OjY1djp/2x+APrFq1yqHX699Afm7k2+3SJ+KEBqYyyHQ2m/m++vrWDxVv&#10;iQGG2+22QXhlKZcCYc0UEoiA8GSYxWJhn+pvGFCuHCXvriDKBZlvFFdDHMcdd5xt586dizGuxOYO&#10;te4V0CGWSsTFXoCyItyEtbOw1eTpZjjlC8sDm6/1iNdGALHbBOH/8/tbzykrq32TP4HZq7JJ7P/o&#10;kODQlwI7dtTMT0hImI5L9KvgDiZ2Ns6s2BFBfOyIXErSZmZmPrxp06ZmxO2vDhc47bTTXoAg2oAB&#10;wW/JiaVRzOhCu75UwwEJiIGD+CiyF97+64uKyu5DOvJjh/sG/pycHBuEVhrbiLN0gqfg0E0/gn2L&#10;YNui/ZoggPn1gH7F+PGZqegqaSgHihEUsiwTjeqm0GV/YvlMJpNZ+emQxtq1a+dHR0fPxvgQ4wX3&#10;5nc4HNVabeCSFkAd57RRB2KcsR5o6Fbrg24agn6qUaHWpZJOKEyt63AwTImrrg5xnIslSaez9c8z&#10;Z1bPbWjwcMmaHUiSm0S36JDg8vMTstDfr1A6o+i96JDBXgzAXwCdkH5Prl69uj9PeRd4+umnm3Nz&#10;c3+JTv8tiI2sxRkeGQxePq5ZUkLx66biA44E3FsMBu1lZWXVDyMJlnV/GhSh9gBC7sLCQuPkyZOt&#10;c+fOtSxatCj4bgQ0cljh8QccdXV1o2EloG3QLKGPiNJqA5SVhgGbYfh8pV/LXV7eNAaWqCeUrdO8&#10;1CD0NTusodyP+Amj0SCNq9EO3PAjtvMTOp3205EjrW+kp0dP9no9HyOOi9v8qU2hrcRHiXmAA+pA&#10;1IeqYdHQj+1Jo7ShMOEI96dhXPV3uCaJCoOo4hkE/F0ej/vrmBjL2bW1jYuWLpWHJkv0DHsMaPaz&#10;5OSEZXq94XRl5ip2NzFM7djshHD7fT5vZWura0JzczOPL+p3sCxjxowZVl1dfTXcC6EBmJVJIIoU&#10;fG4D8uOA2xUI+P4dE2P8z9SpNVswMPpsR+dgAupAe+yxx2Zv2bJlEgTPQbjmUht3m1LLIMG3YjJe&#10;BY13m8ViWXPmmWeueuSRR/iiMsE2HTBBnZycfDvKdnPwVUaxfVz0JdoqFLfoW2jHf9fU1Pwa1/35&#10;zFSTkBB9pUajf9BsNrM8YhMVy0VDsEwwQuiiX6FKo64tL69+UAQOUaSkpPBMUI5v3CY5RcP61qJp&#10;Tiourvo/hAWysiwZTU26m+z26Mtx+2KHJfxFpbBuOEmhzfpS/VQ73K2GqwhW5c9QrsWKDKG0vQbE&#10;1mi1Wu7S6Zr+U1TkKENS/dUHJPZjBHviz9AmJFhn6/XW5Zi5KQM6uLmEHVHprGKWhU7o12oDz5SX&#10;9+8nTDoAyxyYNm1azs6dO89BGQ7DoEhB+fhqwha9XvO+3V71/n56DBelgK6goCAGk4rT0Qbn476P&#10;RHtQUoklH1W4qODsmm2ntF8N4ryemJi4GL9fX1xczFNm9lSj+gHIk9/vmoVZPwsoCI5GLS/dQStA&#10;AUct/KbKysoHRGA/IjEx9hFU3+Xo7yxLG4JTyqSC4wGF9d9dUVFzs+I31KBPT0//Pe7xbj5eALTg&#10;OKGVQWN7o6am/iwlXgjDhqWf29jYch8mSWloPz6PV1/VEa8LKe0poLalCiWectUGoYqldqjE4/N8&#10;fvTYgS7wbl6e6arvv68uQxQmKslNoldo2yOjoqKjo61PRkfHFLLjorOJd1TUwa50VnY2njXZbDbr&#10;LyouruRhrfsaFPxtRhKKK4qtXA5liAFeWFho/+CDD2aAzE8HSfFUl0w+B2W7AMEHSEGE3mWiTUGm&#10;uimU8Hs+u+RkgN/k+09eXt5bn376aT1+3m91tWjRIvujjz66DSSSxFUB5CWIhEadPBEsA8rHr080&#10;4d5+VVFR8Y4I6EckJsb9V6fTz2FdAkJ4s0wEy/dztUbxXEzUn+eZYcPqfjMEvzGmjYmJmYX7fAHt&#10;zpfaRRuA4PzQ8nfodPUzqqqiypW4KtCXoqKysuLGO51RV6GeTkT7paJ+RJ8EaCOpYB3Rn/VHw7Rp&#10;h0FcqHFhc7yKdFCvNCVwfmowaJ4fNar205UrxfNyEQ4jIdErBEeygpgY/Wh04qPR+dTOG+qQ4Z2V&#10;gX6/r1ijca7FZZs09hH2mCai2PvLwAhg1j3po48+WgpSe8Fut19stVozQFwikO0DwUINjmtGIYMm&#10;ouHL1TzyiMJMPGshwYBorBB0x8L/0TVr1rwxcuTIw0RGSpv3NV555ZXxKGMS3WoeLEu4HQ6UtQn+&#10;2+Hs976FcvHlczr3KAjKKmyGwxDo94G0HTui+KmlIYWLL76YHwi9De0fj0uViDhRdWm1gXs7IDci&#10;gFsPFBfX/zhuXP0VZnPUqQ6H4+nW1lY++EZyonm4/M9djqws9RmasGk4waKhpgbDHzEuf8cfa1pb&#10;W3YGAr7bk5Kspxx9tG1BaWntBwq5EfvLGJbYR2gjQAwG+zkQfvz8vJjdUXsLhgSBAcFOy/V4CtSN&#10;u3c37oZ3h2sQEnsH1LH29NNPT0xNTb0JQmUFCOkEEFwM2gRyQhd8ACLkc/BhCC3FCA0EcdT2ozBT&#10;bSFUCIQRZovFcmRtbe1HINHfzZs3z8Y0YfoU9fX1R7JscHLjQBviIHgNIwQiwLNGqxMSEooQ1N99&#10;C2qbJpb1wQuWozMwCgzLk+BwRHGjSZ/XUz9Bc//999vefffdJzG2D0O/0KN+xfmxDAPBfZ6U5Ocq&#10;TLAxOgBuPUDSKSqqXlVf37gwLy9xJJrqDpfLuQa/ryFJejweLjFSy/WhHkMGP/cxLxrEQVR3HTT0&#10;HT6f96XExNjT6+omFVRW1t61cWPxT8uWFTuZVzBXCYm9R6hTp6VFJXs88Wsh8Pg8i/7inTd10KOD&#10;0ohtu5y9od9eX15e0+/PSA5EsP5BOEc1Nzf/KS4u7hh4iXZC/YvnHhS2aBvRPhAYqvANGRVsO5Id&#10;7XCjhJFQ+LqH2B3nBCCA3sD1H+vq6jhx6StBo4uPj38FwvVM5EeC4Acy4RRfnhDlow1whi82O6A8&#10;T9fU1CxAnP4WdtEpKYmbIfO57MY6EZWn9nsIbOFmWVkWCm9MNna53Q2ntbRErUfUwS6MeT92TBYW&#10;YXL0ez5DA7S8L9yfH+1Q4/c3n1hW1vB9MHrPkJcXFdvSEl3g9WryUYf5qKMsvd4Q6/Vypym/Bafx&#10;Yj7GVw7qkV2p3+/b7nA072xu9m7Bz+XzNYl+R0gapqUl/R5zr/sh4DiY6S8sClT6cVDAHYDb39ra&#10;ikHSekxdnfMTRJEdtI+RmZn5Kwj5hyGQbKh3sYEEEO1BTYi24odrSIh25BUpEF9oVEiTTs7AuXtt&#10;dVZWXOGPPxbtRJS91qBstqgUmy1pJSZOo5E+SUKDPiTuAWSGvmUSJA2IvoXZvRbmsoaGhmfox4B+&#10;RHxqavJ2lIVanKhbVIMIUK6Fm30fEJM7uFtsNuMZ27eXfCQCBy8EeWCitAB1/iDIzMT25T2iX0Vh&#10;PkNzbmNj43+C0XsNVYbQ5oNMHqbNihP5w7APcQajHr7OMPr3d9tKSASXWRYsmGxtbXWeL3y6AQQA&#10;paE7OlqzBTJAdtK+hSkxMfEGTCCegICNgUASRygRisZGp4hIQUxDglKFsgrGUU1XYGJME78Xy5dw&#10;g2SMh5SVNT1+yCHZaYwSjNlrIE39MNj8TA6FHLMMpRnmJBBFlMNnt9v7/b1KBRDG4pT7LsFyKu3A&#10;8RLNV2OCIXtdP/0GtmdycvLx6EP3o135cWLcgrgHsVSI6+dBbl0uTUYIlaxIXkyXz8+4iYlfgKDN&#10;a/qrkyXaUm5IDAjETOv117dPQsfPY+enkGEA3HsITgWcyVa8/vr5A/Lu24GE6OjoW2HdZDabxdmf&#10;1HbYBpRKDKelOEPkhjjCplHBMDW8O4S3MwShFnkHjEbT7KKipqenTx8WxygisHfwm0y24dATo5Xr&#10;UPlVKPcnjELW5Zdeeilf8h4QBKuqa3mrlo8G7eL3eLw84WewghWszcrKOgP1+TI3FKHcoh+h7Awn&#10;wRWjr90PN8mnL8mGabHTtTd9mYeERMQQywUQQFO54YADmOCAEI4OwIGC4PIpU56Upwp0AFYP7Qsu&#10;yDHHxlrmJiXFL4uLi/4oMTHu2alTx/DUjA4RExPDZaQbjUZjNImGTaA0gxBOXaF9OK8VslB8OofS&#10;nqH2phuCEJMY3fFbtrTeHUESXQGp6QqQogX5COmqZqXkK9yqjTLzueCPt99+u7qLrr+hboYQFyxH&#10;uFERfk0b0Wdw1QOXe1c7/YNAZmbmVKfT+SgmK3bWO+pVvRmSmxbkdvXWrVs3KH4SEvsttKmpUTYo&#10;bYdCuIqt5uGDPVwIEWoYwHMnJdohEFiimzw5Oy81NfG3b71V94VGY/iPXm84w2AwzkTVnr99e/m7&#10;I0ZkTEPUUKUWFhbqEhISrjYYDBdTe2IbUCsD1HcQxe5CXKP6xRFWYmca/MSRZIoJ+TMejfobmC5B&#10;IkRcsWkFlxo+F0P+3AjCTQhnpaTEzkW+P3eCyMHfGHU6/SikT5IWz38YoPYj5ks3NQu6WRZA3fDQ&#10;mzx7CjeqlMtoIbAc7RHmB6fQ4hLfeGPbGbwOeg8KsCy6lJSU2Q6HYwn6UyLKqecqAMsMg+r1O+B3&#10;644dO/7L6+DPJCT2X0CYRsWgs4+EMKNQDI7gLkCBhBjdCs4DCKH6Sk5ecMXOnU1LIKcfMpstB9ts&#10;Nj7XEjvxUL8UjJl1dS2nISrrD5OJKM2nn356POqUR1jxMGJukQ9t6EFTiCOMaAOQVT4SEN9tU22x&#10;RMlr1eCaaYt3jZgvf8iydQW1yZk306MNP/xcH+/1Bv6IJHp7gr4B5efuulAx1LwIuulPmwb5kgT5&#10;biUxEH2MmmKTWji1HDTtwSisF9psS4/Hf1lhodhUMRhA7VgbFxc33+12/xvklo7GE5NV3gu7VTBa&#10;1LvoI3+H3eUYl5DYX4BBYIxFfx8OwYKx0LbfK+N+D/h8fi7PSIj6W6zPzk6aERNjWw/59yCEy8Ew&#10;JLbg7hBoZDSMS7ICxvMfcfDBw3IhkJZxto1Lobmpda4IVO5y5M497i70YGZegvgvIvjy2NjY4zIz&#10;M6cMH541xW43nQQOud7lcr7rdDr5XpJ4H4nJBJP6GUw7HCRBgsKbgPAWmiPdJExonwenpyffg5+K&#10;wvcAzMuEHHNZCWrWcAqb16obUMvZhPJwC/lAgS8eVypl26NuwsH6CVYpN87o/PjdIZ99Fn8or+m5&#10;DyG04/z8/DNRpscxUeIpJZwoiVNrWKl0o0+Uoz1vrq2t7c+vfkhIDCpoW1t9fC4Ug8FBORQSPGHC&#10;p42bwIDhDrtud5/t5yAzTM7I+NMjLS3eN0wm82gIF57Vx8P1hHZFLYv1qdYpgqih8DDkKLs9KqGo&#10;qO5vFovFxJ+oAlSNC4iXY2EqQIDPJiQkFE6YMGE8BNSvysvLn9y8efOH3wNfffX999u2FS/nAcB1&#10;dY2/yM6OPQxkeyWacyXKwLMmBXkwwY6A8og81XyRlzAEy0/NHtx6RWKidSq82naE7jEShvfb7e+Q&#10;N8tYjbzrgj4DA9zfRsUZQvv+TrB+2EZKPaEddRaHw3Mmgvb1OEhMSkq6pbGx8d9WAPfDQyZDZUWf&#10;4mRnN/rP/Orq6q2IL5cmJQ4YaJOTU8dyvFK4cuYOIwQtDQUdBzsHC4SwEIbw5/hOKyycKY5eOsAg&#10;JB/PhUxPT78tOTn5Va1WfylIKpbvFqGOxOYQEhnrkvVHIcN6U+sy+BIsVBtTzFy73X486xNxxFIm&#10;0zCZTPw9vH08DunVioqKWcXFxVdv2bLl3ZUrV9bzt0BHhCX81q4t2rltW9GTJSXl88vKKq5HGk1s&#10;P+QtwuFGdiHCFe2suoPlC37+hBMelgfxNSiTzmi0LZw5M4rbzSNGTk7GGKSpZ1o0zJdGBctF0A95&#10;cg22HPH4Be+B0oo0dXU1q9k+ZnPwM298BsnysD7Cy8pxwfpgXJSb3yTURkfHkuDafMR1AMG+aMnK&#10;yvobynYTykaibVPHqHtUq7cBZb0GE6LP4PXzDUlIHADQut2egyjYiPABTYRfhw0aLs+YV6/eNoqX&#10;wvMAAO5fc80115hzc3Nnf/jhh59BcNwMwUFNViw/wqBqgmB8FRSIipcIMhj0+kWLCu1er/8aXPPZ&#10;FoW/iIM8uMuNJ4vUQ8D+8dZbb/0VwqlhUOhHKpzUePyW2j9iYsxzkV5lOMmBSITGqBJMN2D5cLv+&#10;GUVFcdTIImlzEcfhcE0UV5GVnZODKkwaenKve4uA0aj5CvXAqhf1r/i36fvhQBnV++cSYHZ8fPyt&#10;iGuAiaRe+gTfffedYeLEiQfFxsZ+ioY5B0XSwRa7JdmXQHi8FZ4zyTI9unv37reCv5SQOLDAB9HD&#10;FXenQJzQgOfMlrPZlhYXD+gdKEG0zzFlypTRL7/88t9aWlpex2x5HLQaHiIbWp4KE3xtoGpGSv1R&#10;q7M88cTHj+r1Bm6+CJEbwKUkahA/Iv1z+amYq6++mkuMvYVgr82biz622w1n+v2+9Qqhic1EFOrd&#10;ERzLp9h84XxYS4vmeFxG0uYiDtIfK64iAOoHWWgrc3Jy+vrdrC4xcaKHR26VkvTZRsotRwpq6ucN&#10;GzbsUuW6vyEKd8opp1xWWlr6X5vNNoFaJcoszo5l+dnfUI/ixBj4/QPh9yM8opmMxD6FHhOWOPQl&#10;Hobd201dEu3AnXwZGADtlzbaDPTwMAwecQaix+M7Cpf7xef7u4CohPT09F/u3LnzE9TBxSAoK+6f&#10;9SUe4otI4ZXVDmqQIoBwoclCVZ5HbuQ16pPB4pgszLhL4uLiLi4rK/tQ/Khv4N+1q/I7q9XwO7fb&#10;JTYYKEIw1KbdgW2O8nLH7TmKV7e48sp8LmdSy48ELAhXBsqWLFkyoO9XBk+uD3yP+hfXant1VTdK&#10;e4uIqEt/c3PzosTExON43U8QnSQvLy8bQvA9TILuR3tks01QTnVZXBiA5Mb4T82ePfuGiooKvgYR&#10;WUNLDDgWLVpkTkpKuhjmfUxGfnA4HKtiYmK+MZvNOUoUib0AB0dC+IAlgpd7DnI1HkDJPjovLzWf&#10;1wzbH3H55ZfbcnNzb4fAWAyNLQECJfhiWnA5Sq2LLu9fnVnTpkF0Pm8jsYmDkwEKJGpuu+Pj40/f&#10;unXrD/ALMmffwbN9e+mHKPkfIMjdyFuQHNCt4GM5VRvmkBEjMo4QAd3g7ber07RaHZdwiS7rCPVD&#10;eFGmClav4j1gQAt+hjYQhcClyD/o7BasEz0mPdwF+7eCgoLJQe++BSZYCZmZmec1NDSshOA7DoLQ&#10;iPJp0Wc4KRJx0DXZt7jEzQdvb0ETvm3p0qVk7QGvT4nIgDYa/vTTTy9DH3oKTXo0ZEw6+lIG3PrX&#10;Xnuto88XcRypj0TEpEeia6ButTzKRwxoGrppVKh+iCeuFYENYtRm+3w6Hlm0Xw6guXPnWl5++eUn&#10;MKP6A4SHlRUFb6Hpwik0L4UkugTjE0q9CihpibqEYOUJ+rssFsvF27Zt+wHB/VaflZV1T+h02iUk&#10;VJRLvGPXHVAeYcGI73q1tLguoEc30DidUcNRP6ygLu+H5VAsbtnnDsouybAfoNHpAt+iTmpQBr48&#10;r3h3DbYjbRILBJMWpqCysvLl5OTkuXx5n1EY3kuovzVh0jOvtbX1BafTyUlWNrmN9cpqYzsq45Fx&#10;uQrAidLr0ACu/P777ykg5dLkIATaSzNt2rQcTFieRpudiOtdaMu/wV6A9rwMbbzgpJNOUh9PiL6w&#10;ZMkSIybb49LS0uakpKScOmzYsGmQUckihkSnoAYnljjaQ/Xj4KFbFYbKoKKQNni9/vOE594N5sEI&#10;zYoVK47BPf6SbsUIoC7C3Yqrc7D+WHeU9Wp82orhRgCeGPJASYk4nb7fyC0ITVRaWtzfXC7XLgws&#10;IcxRvi7zZBxFiLLNNWj+OeecM53PCboE4vHdSuWqczB9xeYS5b4guCiLxbMR98fvz6EYwToBgoFd&#10;QET+2cnnqzmoq399/vnnN8OPaTC8+0oIgnHV9AIQZjNAVCvQb14CsR2LtPk4gFq/OskSfYoEy/ho&#10;U5Lb28ccc8wFmCgV048BEoMSmp07d/Jxx0xMoLdhEnNiRUXFdZABz5eXl/+7tLT0CzUe2xqTphMu&#10;vfTSr0GIq9D+b6KrLUN7r/j00083xMbGPnfIIYdwJU3EV2wJBSS30EaGjga16od4wuagpcCjsPP7&#10;A1yu4k6//W0wcQPGKHRAIaAovHi/NCIQdcI6INl3B9abKoxoE/i9epQWk15+xx13PCsC+hmU3dOn&#10;+zf5fJ7/guC61a5UKPfLslLLiv/yy23j4N2V4A643Z489X4jhA/CWn0NYiAR2LGjpcJsNr0PN9u6&#10;R1oP6wXEwr4gjn6xWq0kokWYZX+Wnp5+LtzcxCW28Hdk2BVgE0kgtCmJiYmXJyUlfQit7f3o6Oip&#10;SI+vJ4jPSDAPtJvoe6xb9E8a0Y+Qzjs2m+13S5cu5Sn++9t43J+gmTBhQhL6TCEmLrVos7M3AUpY&#10;CEq/SMrMzHwA7f6G2Ww+2GKx1OA3W9DPNsKvDFq9Hb//VXFx8efoazfOmTOHh5qr/UkC0KSmJlei&#10;wnj6gZgdAuqsUAykjoDK5wASBopA9ejRo4/55JNPuJ19vxhY7Fw5OTlnNTc3L4GQ4ftoPNNPhEGw&#10;iDpiFbB+gkc4dg7+Tq1PCifWHYUT/Lk0ub22tp4fNC0REQYAvDfMCCcifz7MDoDseD9ipkhD8P5U&#10;0K3cO5fGfNA4fYGA9+rKyrrFIkIHYB6pqUn/1Gp1F+M3JPNOmQ5VyPrwYUbKU0ymYwbLfjTQS2ua&#10;zMy4g30+4yqQiQZlYQVo+G6c2u7dAfcc3vfp5mByQwht1em0a9Dkq9BXNmm1gSqdzutGlzI2NbWm&#10;xMWl5iHOGPSlg/GbYfhNOuqDYDqC1OhWr9nn4Kceq8cHh9xo8jSE3y07duyoRJz9YgzuzygoKPhl&#10;XV3d85ic3A9y4lF4aMo2jyY0CQkJ0RifDyHsImh5pZAdj8L+CGOkAf2SsiMaGt1BmBCdA/ccTIQ8&#10;drv9TWh0l61atapBSeeAhyYtLfknyJ8CDCAKOTGKUIlCsHVGcATiskECHo94KfyVY4455pJly5YN&#10;6Bbv/kZcXNzLEHhnoG5C32XjbQtHUMCgHroWgIxP4UQbnVQVTOJ9N4vFuLCoqOxpJeqAAlrCq5gN&#10;ns5xhbLxfsS9ESyjCrpVguN9sNxut/MfdXVNv4dfcOthO0yeHGXduTNumcFgnBMhwXGJrR5C+tCi&#10;oqId8N4nfSgtLeU9lGW20u/5orsglJ4AdRhedpIcVwPEGaM04XVMw+RZr4wHm8u04sGuEi7IjfWv&#10;To4Uf7p9SI8v8D317rvvXj9lyhSOvYGeGEj0AqmpqUvRdCegfx1XUlLyteLdBiC4sxD+L4w3V0pK&#10;ypkbNmz4RAnihIY2+4JwIO6V6Cd3wVgxAb29vr7+L/CWfQHgawJFHHi9BAcgK/qkL7744kJc7xPB&#10;1F9AR5kP6w/oZNsoTOAW90e5QpvCpztQGBHslGHCifg6Pl63nFFEhAFGdnb23RgMLt4WyiIMoZY3&#10;HEq5RQAsCG1tzuTJ8TZcdlQBmpaWaAvseMRlopHcH+MEMKCDWwL3Ecxm3d9QJ25O8Kh1K8TeI7Ce&#10;COWSsyJOjniEG5+1+rikiIkFT04JwPjgpp8fhkuc6tfbiRC5sm3Y5ximTBg4g6+FfQfMDSA3vhwv&#10;BdoQAdryIFgNILfqoM+eQJwFsDi+LlHITe0YnDSJiZNyrZk7d+4T6Be3YBLE/nbu+PHjh6PPRDLu&#10;9nugQqK2qAMJlSPscIEXAfhpFRsq987c3Nzeflpl0OLOO+98NCcn5yQIu3cgVFgvQpOhHYkAVOIK&#10;w/pl58TvOC94dc2aYu50i7ii+xI8xxJttob3wbIRavuraO+vXOOfJj0Q0HV64HZdnTsacbg7tyf3&#10;JkhAce8LaBITnV/B/oGExHZTx0VvgHsXQB3T8CgYHocXOgRZ8eduSBoKMlYytWhhGIeGfQ6/4Q5W&#10;Pm+jYOP1bqvVekl5efnd8j23oQe0Ib+ywecWHc6QRwOwZmA8/F91dTVPoWHf6KyNA08++aS3oKDg&#10;SfSbt5HuyLq6uqORh+wTAAgu8GPYQI64Ujh4CbrREDoMvvjm5uZnhg0bxhdegw+d9gMsXLjQAy7Y&#10;dt55552DDvQqjGAnhkFAiTjdAb8RNqoLzgAFW2tmpv1lePVcRegjoCxs9I8pPAnawZAg4KW4RFxh&#10;6Acbt69NtVrTqaV1xAAYtHp+aNOi5BEpAjabLeL+1x+w2+tcer1O7KYM+uw9MDRoxNmktFF3qJYg&#10;EBwiNI5BmvB6B3CJwKCw4o5bX2tr647o6Oh5RUVF79CPcRhRYugA/WAL+kFSSkrKFMVLgE1NA1Kb&#10;jTY3oj+8o7R9d20cWLlypRO/fYBuh8PBQzgkANSz/ydUJJc4QkBFtR9onYKDljbHKzU5DMBHQHKs&#10;4D4TEoMBDz74oBMk/hDqiu9LEWJmrQR3CsZTIJaYOCtHlT31ww+7SxX/fQaU/xtYrShjp0TEMtMo&#10;buFAp4lpbHTECs89gbS0NsQkwSleEUHb1NTU4Yx2gBBoahoxxufzz0K9CLLBfSpBvQfTIMmF2+3r&#10;hdc0DFPCBakpv0FR/FFOp7MJY+sfNTU1R27evPk75acSQxBGo5ETZXau68855xy+ciM6mtLu7Htp&#10;aPdmtPc2+keK+vr6jfhdBdJWD1g44KH1+VrLUKncxSeWP3oKDloCglv8GI2XjxnE0ry8vGNR0T1P&#10;cPAicOONN/I9lPVcXmJn5LJRd6BwIsmpdYt6cmVnJz4iLvYtqEpsg6li+VSo5STa+yv3Qdibmx2d&#10;DSLurLXiFzyqK9L2Z0Y8lWOffkC0tLTxfkxiEtiXqZ2DYHDLP0OJ1iOw/dU+EJ6Eeq0SHo3iT6hu&#10;am0ktzqMswsbGxtvgrfcKTnEYbFY3kIf+wntO/Gjjz76K/3gDs2m0Na1MAG0u+ITMTyQSdwWHdnS&#10;0gEAbWampV6n025WronwASbsrqAQnHhmgPjiEzEmkymuoaHh5bS0tEJGYYT9AVdddRWPufqYBIfL&#10;AO+1O6h1qAgwzsp//P77rT2amfUT/GifUpSrAm4Ork4bWxW+KnCt9Xp9PJ6qQ2i1OpKbEfEEgr5d&#10;ghqk1uVycdkzkvh9DZ3dbroEWR8DAcH+L5YMUXSWi8vIom4YQNAdKdTorAYaEhoNx40ydgSQn1gm&#10;Vg3GE3dJNno8npcOOeSQsZWVlW8imvp9P4khjI0bN9ZBRj6E/tCC/vFL2LdNnDgxBm52iADG5afo&#10;I2aYguAvIgbPr0xG2kK+IL19MZYGFbSrVtU16fW6HzCY+EyJX48OzSojGct8CM640NzElmYKf5Id&#10;ruMhLB5MTk7+vdJwQ76yeZ+43+9oK/eqhHQOVYjxN4zf2tr8La8HQ+fDQKt3Oh3bQNR8PsTP9KBY&#10;P7/WQLAtlclLqF8QHo+3U4KzAiaT0cC+oHh1CtYJ00V/0cUBiveA4phjDi2IjU34Pe6NG4DE+2/U&#10;zltaWtZhXBQp9y+ed3Gc4FrYah11BcZRfhPS5tT+AyNeF4GfWJrCtXgmCz/iQ1TjebW1tb/FLJ+T&#10;EIn9B/7i4uKlmLTcD7cZMvL6ioqK51NSUviFFs1PP/20urW1dS2I7mwRu3uIcTZ8+PAL0M/0mCiK&#10;w9rRpw74yZCYudvtlk8xyBwcZBTIHHCqQOsJ8HtVoNHmLDgF9l/QcM8tWLAgRvEf0oiPj1e1r57e&#10;CzsbtD79T7wYJJ3PB+19UySCuj2gX4hncPjpHvUA7c4G/4g097A+pgOhsL8MJETZN27cdQPqYBT7&#10;L2xO0MC73nqr1XDLggVHTfB4XP/mUiHrCeNDLOXDTS1LEJNqVDCeajieaNT7JNExLYfDEYAQI7Ez&#10;jMTqdzqdOvjxq+YX33rrradt3779XfyEX4CQ2P/AE2fugrZ1AfoDOxx3ai9PSkr6B/qNEfbdNTU1&#10;U2w2222MDL+u5I0mMTGxoLGx8SrI3C2YoH1Pv2DQgQ1BcCNGGL9BBW/HIOVuLyHt1MHZEygDPXyn&#10;mI4DGOnMf/PNN18pKCiYxGjB2EMSgYyMjHrUDTdmKF6RAfH5gxadTsNzAgcLoLlptnR2L2g/xbUH&#10;qHVwObFDYH7EsIhmR+wrsDgZ0kNryYC752zbC+Cema8+Kyv1enDL+SiHOA4LflzF0ENh+2D37sr3&#10;b799afOxxzYssFj0Z3k87hWYHTcjnDNA1g9JjuQkyE41uJeQtkatGPcltDRmSzKjwZjgyTDw9jO/&#10;JvzuM6T3+3HjxhWUlZW9dPXVV6ufDRqQ+pAYcIh23bVr14vR0dFnou0/g+w1oE/8BhpdGSY6Z6Kf&#10;VMD8ISEh4ZbJkyfzmbcYK/xdGLTDhg3Lwe//zv4IvHPEEUfI57QKhBBavnxro8GgfUAZtILcaFC5&#10;IlJPwN+rhsD4FaeAwMxuaGh4FWr0Vffffz9fEh6SSE9Pd+BemuhmHUUCxBPCDaYVfXCfHCjcOby7&#10;1PtQ2yzC++r0ASTaXHypPHjVNZQ+xrgGEAEPje3ZrGovAMFyjsvlvQOCRdXKhIYFBa4sPz/1ekQR&#10;u4uXLo1yFxVVvmUy1Ra63a0Xguj+B1ISy4n4DaUKj8zyIQ2aEInRIIr6HE8NF/XCvBBehHt+PDY2&#10;9oyDDjpofkVFxd8/++wz9g+Cv5PYv8F+59+9e/f/Wa3W+XD/BhOib9A3otEPz4VyMMxisXDidcOO&#10;HTteh1Z3Db8ocNxxx9kQR5uWlpacnZ09F33oRfRhvvu2LScn5/GlS5fu0wMTBhPaCKG0tJQfMIM4&#10;GAKKwk4cVYSBrIR2hq5JEGmhLYLEiQHthZtbD5fMnz//kgceeGDIncCA8htSU1M3oW54cjyIu2tB&#10;zvvmDB71yjMtd/n9LWdVVrZwmXJQ3Hd8fNQwgyFpB9sa5eTLxGx6IejRXkIQ81oFroXG4vW6H6yu&#10;rr9eCW7DiCkpCdfodAY+XxDfvgv6dobgsygSBgb3/yZOnHj+Bx98wAlEv9ZPQUHB4dXV1cv0em0K&#10;yii2w+K+eEKIPzbWvmD79t3/EhE7waGHHjR29+6qX2OonIp+kIRK4EQudKQbICoG98W64SBANL8X&#10;psrv962EArfk5JMTPnruuV3qVjnWU0QzC4n9EqL9Ac2oUaNOhDLA5cbDMC7VE4PYN3gmLgVyJeI5&#10;4Ga/i0H/ZecqHjNmzMwVK1bsgp/sRwraCJ9hw9LPdTo9j6PCeAoFxmpodt0F2hIcB3U4kJYQ8CRK&#10;huGaAz3K5XJtx6zjvsrKypcQjUQ3JBqFHRAEtwFEMJLuSAkOdQnh5tvk8zWeXlXl2oGgwULsMSkp&#10;STsxkOLYRmgTcT9sI7Yd7fA2xT2rBPdXENwfOiG434HguP05IoJDAhygPHB5F4jn+E8//XQH/ZQI&#10;fY74+Pgj0R7/NJvNI30+D0lJSBaSLPDfs88+8uLHHvtvffv7CgPvSYQtWDA7dvny1fmtre58zOXS&#10;MGziwXN28BxuXcfDlhvhV2s06krNZt329HTfzi++qCGBq2mE0pKQUPHdd98Zjj/++HzImWmQH1PQ&#10;R/mMOBNBCTBmdFf22Vb4lcB8FhMT8+i2bdu2ih9LhBAufDQFBdEJVVW6l41G07EUTOECr3P8THCo&#10;6DY2QeEBoSGEPBuFYTB0c1brgABYkZWVdeO6des2MDrMoNfoUlJSfkLHOwhCmc+wuqwf3j+fw8Am&#10;MazxeKpOra2NKkPQYLlPY2pqEgjbmNue4OAWbRfenmw3+IGQvHdWVtbe3hHBpaYm/lar1T8EJ4V8&#10;l/XDR2HsD3Sinrwg2guKi4t5yktfg+UI5OXlzaqvr38K7ZeF+9PiPpC9WJ70u92uFiiyJ5eV1fF7&#10;XD1pH3UQ8DfMR1tYKJY2eV9qOuFxJCQigTp2+DggJjY2NgZ91YbxF42+y7Nbm+x2ewOIjc/cQp89&#10;k/gZ4epXYOPGptqYGMt9cLtQkajH0Gf8ew0ILQoP8RoBDQU+rilUKPysNpvtZGhxn2dmZi6cMGEC&#10;d1oOBfSmTrSQoxDgUVwf36s67WOwPNQoRJkibG62o3gO2Z7cCGgvHGwU5N0mpuTHgcw0dU1NTb9Z&#10;sGABB3SXxNhDiPQxMTm8sbHxnxaLheSmA6GLPNAXWQhfbGz0X0Bun8HdUxJifPU3Ii2QG5+7hacT&#10;HkdCIhKwL9Hw/Z2ahoaGHZic/Ygx8kVdXd2XFRUVPykft5Xk1gnCCY4I7NhR9n5Li+NOh8OlsVhs&#10;UV6vH9oXZ+wYnTCccYebn8ct3wvi+0J834cfZQwa8JkIo5thuNZg4sylPQgWvr1PTUEb6/G4Hqqs&#10;LHupoCD35EWLZvKjkYMWJGhqNxGSQTh8ycmxg+6UAdyGkxpb+/tRr0EAwk1tTvUzGHS1wtEBMJFp&#10;RlyxcaM7hPcP9AcN0p3+wQfv8tBuEd4XSE6OsuXmZixEXq8j/WFclvR6yev+KKWPa1pbna9v21Yk&#10;TpWQkBhsUCZhHQ2Kvhso+yHaExyhwUzhr6jQZU6nk5sjhIDDbJfPSUQEamE0kQiw7oA0CK5lGbxe&#10;33EVFTUvPPzwDw9DwPFIib3PoH/Qy3JpoMGJnXWDCmxexdkhVLJhOxG8Rnt1SnDQ4KjdCU2VEJ4R&#10;AnkEamsb/3TwwTm5uNzbHZWaCy7IMft8sfc3NTkfQNqJKA7Xx8XzRRAxnwVz48e6rKys2xFfCgsJ&#10;if0IHREc1w89cXFxt2Pwr8Y1dz4SQloxAgWdKux6C/xeAESpGn52R2cwGKPhvCwhIXZrfv6wwvz8&#10;KC5bdlTOfQJUAW+8V19LQJUFGhrqWIeDSpCiFdgUirvzdlXDQAgOk0nf6besoKk3o556fKwUCwHi&#10;YV8YXVxc/8fLLy+M+H26dtCg35gslqip77zT+H86nX6hAR0LyYtJk9KN2c99LS0tXpPJ9Bc+A8b1&#10;oJt8SAxpaGbOnKnPz8/n0XXsx3snNCV6jE6Fx5YtWzZAkF0JkqvmszgIHTHrBYQmRwOBIOLuLZAO&#10;IdLng3/MrP2QR1lNTY4nq6ujn8zOTuQL4iKqYu8zTJkyhUKyVwQHuaqWf1B1dNyPeKeNbdARFEIg&#10;BDkDzXa7pjMNjhs3mhCnpbP0OoLoAYiPfiaWf+FzztKlH/4NDp62TnSXWCg8Ozsmr6kp8S92e8Lr&#10;SOsIpMkyo1zBLwTQ0I2+Tb/bd+/evUT5qYTE3kL0w0mTJqUDl27duvXBurq6x61W6/0Wi2UugqIZ&#10;LjEw6Gp2rGlqavoyOjr6RK/X2wih4KVggKAQOyIpIPoCTI9GEXAEiY7aHAWdHUQ31+HwfzhsWPoV&#10;iDdgLwF3hlWrVrHOOn3JeQiCVc7XQpTLoAehtItwE3TDj21f39rqavOJpXC4XE11iNUU/tvO0D4O&#10;r9n+1Lj8/sAlNpv5f2PGZPEFcJVlWf/hRkUgJycqLjbWdkdTU9SPCLrKZDLzHTdmIM5HZdpIVxhO&#10;2vx+39ONjY33wV9qbhJ9hcCoUaMO3blz58foY49Bhv0WxHZhTEzM72w224sJCQlf5ubmTlXiSvQz&#10;upNAQjikpqbORWM9DMGQBPnGWS+XkZQt5f0jGyhIaUP4CJkafAboe93tbrqnocEDAdb1c6N+hD0x&#10;MXGr3W5PhgYgNswo/h2C9aS8JkCt4cvkZNcpP/7YUI+gkFq0j2FOTU3eDK05C3VMckGV//yiN8HJ&#10;DP1wLd4Vc7mcXyQk+OZu3dpcw2ARKQwJCVxWjnsTs9ajfm7GdkymgN6MQ0M3DfJTVwn86GPsbxXw&#10;flmj8X3gdrcWwzSZzSa/Vmswu1y+OKPRmq/V6o7GT+agjOlKmkyDEyXeCwlO/So274GvBHwSH2+4&#10;dPPmip0oxmBpC4khDHQ5PU8WaW5u/if6mhF9bTNkxFbYTbhOR5SDECcdfk70x+vq6+ufhp88daQf&#10;ET4D7ggc+P477rjjdZPJdKnD4ainoKDgUwT2XguGcLlHIaca+KsBdOrQQXQQYmfpdLZlqakJlwcC&#10;3+0rLYrrZ73MO6Crrm7Y51poOGJjoywol7oM2KY92kMJ43pfpdHY3OnL+bW1UU1Qwjay4XDZZR8J&#10;zy+s7UX/guFyNd/3SdZotFf6fNqXtFrrqyZT4muBgP01r9f0mk5neQ3zLQgK7QWIl0YS4++RjliS&#10;hM1iiM1STJuHHMNsy8yM+zXIjS/cS3KT6BPk5+dPb21tfYCTRJDafXFxcWfW1taeU1FRcQnk51xo&#10;ceegDy5HtzbB3HbQQQfNUn4q0U/ojuAEFi5c6CkpKfkvVO0T0EAlaEB+VE/MsnEtoETtMSiMaNpD&#10;SZLqm1heoo1Oo4VWkA3Z9VBCwjHPzp1L4RzZPfQhDCgLz1rsKSBpo/R8l1q5HgzQNDRExaOqbWxP&#10;xW8PsC1gGC4MBmfRbbd1ffqMzWb+SnF2iY7aH9cCyEfT0tKicTqdJCtcam16vWEYzFidTj8eZJZv&#10;tdr4/SvWqQ6aMr8pxwMKxK4Z9Be6RRnxWx6E7AG5lURF1c9evXr7FvpLSPQBNAsWLLDW1dX9HrIx&#10;LTY29u9lZWW3bNiwYTvCOE4827dvb8D1Z/A/GdfLES8ZGtyDcA+qCe/+hp6Qg6a0tPQHCIlzoYKv&#10;oeDg7JoBJDpe0xYRFYGlXncFhSSFm7/ryHBGRJtxkb8ewspvNJrnf/VV+gc5OTlcBtuTIfsJM2fO&#10;pDZpQDkiylMhB6Hter0+bVWVILgBK293yM5OyuQEguVDPYulSdYzNSFeo65D94A2YIN6fT7v1nnz&#10;xIvMnSEQG2tYCXJqZT3htyEiZNo0SnoiP9VNQ6jReY0+JohK6QPsr3rY6rmPepCajnnALeIxPsvO&#10;NNgnmQbCaPPknHK9PrAQGmYpkxeZSEjsPQJvvvnm4eh3s9HH3j///PNvhc3+1X6MsA9qoqOjL0af&#10;XY8+PTorK+siJa5EP6AnBEchEcAs5bNDDz10LoTUW1DH+ZkTnpAuBCJtCiwIFiFgKCD7CkhbQLlk&#10;uTVut+ewxsbGF9FJzg169z+gAZCgeqzBoeiQ2pq9WN7se7CNXC5vtnLZIRhHrXa6YTxGo5Zn3nXZ&#10;d1av3rkLnPMhf8vfoZ8I1iJhsl/Qn0TXE+A3e0D1ZjjTY99jHwTEMzfmxU1R6KuNiYnRv6qtPfQD&#10;RmU4I0lI9AVcLtdvYfmgvd1z++238/y3DvsX/bdt28Zv/r2KfurFJHDeVVdd1ZsVIYkI0BOCC+GD&#10;Dz4oOuKIIy52Op3P8vxAheTYoOJ7WJw5U6j1BcExHRWUY5yp0w5earQWiyUNneu5jIyM6x5++GG+&#10;b9Kf0CCvHi8xKuXljeiNxsFDcCgXtO6ofKV8beqaUK/V8qOdtWhfR2KidTOuu2Qnpm2x6P8BJzcD&#10;iYTYKUhwTE/Nc2+hpkXD8tKQTHmN/scye91u1+5AwHnKxo07V2o0KwfdSTISQxv8fA369ZFwFtXW&#10;1vKDyF12bvTNgNVq/QZjiTuNR65YsYKHKPdKFkt0jV5XKlTyhubm5ivNZsPvMEMu4pmTECZ8UCJm&#10;6RQwuFRi9y2QNiHywCxdYzKZ+FHJm++6666bIeDIqn0jPTsA7rNXBBUsb5TBao3qbxKOGEuWLEFd&#10;aUayvcLBsqpkoV7TYEBSY984b155iQjoGtCwqz4HrX2J34Q2JikEJCL0xQRITUNJk/moG0r8aKsA&#10;yG2z1Wq4uK7O+Q3C+61fSBy4wEQ/BnIoDk53XV0dO2K3/Qzxt5Pg0F+t9fX1JLi2s8t2UM5nlegh&#10;9mbWwAZxlJRULjabNeegkTeBZCAHNT4uDUHAiC8ZB6PuHVRBS6jCFh2DeYkw2NwOzo8EXh8fH/8k&#10;/Hhf/SLMIEh7W2coj8bg9+sHDcFdd911MShTLuqPFcz6alNnrFulfsUlNXOdTvN/t98e0SsagYqK&#10;qBYoUM/hd+LwbqaDNmI6It2+IDiSJqGSJvse/PhdN2jbzi9iYjyziotrViCI65Z90h8lJMKRmprK&#10;U3vc6IMpsHmObrcze/T9SoXgTBgLSfDqtG8i3PjGG28sTk5O/u3MmYP7nN7Bhr0hOEI0yv+3dybw&#10;UZT3G8/eu7nPzZ1AQgiHgICA4oFiFQqKiiBWrVZL8ajaUrXV1havWms9WrEqWK1a/WsB61U8qKgU&#10;0YoEEZArHOHIfSe72Wyyx/953p2JC+bY3SyEkPf7+bw7M++8M/POzPv+nvc3+847paV16zMzzVM9&#10;HvcyGC8YNQEfV/LmCETqMEFDyUCRw3HE0EtYZpdylBvdVSgID9xyyy3HzXNt5I1watDphMD1uaHF&#10;NdPW1dWl4RomUxAQ1SFuzCvxu22cYW9Wl8Wi+7cvKjAcjrq3sNmXEBz2hBRFQZ367T9kuCNlf4QC&#10;yg+n8tt7y/T6psv27bPzHbo+v96SE5cVK1bUoextQr3JiI2NvZxxWD6ssXgE3kmTJnGkHw53x17Z&#10;/KhpV+iGDBkyHWkvQrm+c/369aMR192+JX70VuBUvN98U135zDPnX+P1um53OFpK2dqH4fzWQtL6&#10;9BIaXtX4qlMFIXI4nh4iR9fuhmXLlt2qrAsrihgEzBGnbdBqdceF8OIa0cvJwCy/CuyL7ATmX1nP&#10;1xx2lZSM4NfIA6apKaLObPb+FB7+HlRQ8YUBg8EgygOOr6QKDe6DjSjuE/eF2uZl2YOgLnS5Gn9a&#10;XR1RoSSVSI4qaFj/BeWwXa/XL0xLS5uBeVb8LivWCy+84MQ29Zhlw4+vO3WGJisry9jc3Dwf8wnY&#10;9zKHw8HxgWWDLUDCJXAwMhHeyy5b3lZT0/h8aqrxNDhXn+MG8gZ3dJWlQVJme4VicFXDJowwA5dR&#10;CHQwoDEwnr/PyMi4hslE4jCB/XfXPb5LkDfmQw9ngwJ3XBRQCMIoTPjfgSgHR94e5bp2RBqNhv8o&#10;nTSCuqYVFbZtkZGay3BPqnAZaAREvNPpDOk6ME+E82xIYSJeksO+ixITLTNqaxuehrDSeEgkxwLN&#10;rFmz3ouOjn4Ptifabrc/D0/uPMR3Wb5RVukAcEQjPhmJ9MV+Bz7O/z7Wz4QIHnrqqafuRpwc+SQI&#10;wiZwfnh27qwtq6qq/X5pafmDHk9ELQJEgd4cRz9hT0s+VmJS3+EpUhBDEagDtF2K/RLLDESNV9cR&#10;/gWj12v5fTIN5jX8rhjtnclkgMHzPpSVlXwmk4nEvcfL0edR2MQC8x0IPC/mGeehT0xMOh7+gxMX&#10;NCEhYZJOx/+utfCA+WI1/7/S8x6JwMumzKOieRzt7d7VjAVdVtyuKC1t+Npksvy4paV1BwI8OZ0n&#10;KiqG5UAEHF+UDwY+3VGOCwHju498p43vEfoCy48SeCtcTmf7trY21y/PO2/aObt3V2zzHVG2ciXH&#10;DO/SpUtb9u7du6ilpeXryMjIBLPZ/Gp6enqXT5FY4Nva2mrQ2NMiLW1CZ8YkDYL5GAp5KxqHd86b&#10;N6/L8V8lnRMuw98ZNoT7ExMTL0UrZB1uEI2qm6LAwBYME9FC+QdVvChqgQiIv9j5zwP+P5fU0uJa&#10;dNNNc7tqIQUNxIoenDD/wYL88aXkrh5HHEu8H3/8sRnX5zRluVOQX9H7EROe7x5U3O2YBuW9qfB+&#10;V1RUvJ+SkjIPi8/Ce7O3traKTifIhxvBw3lluSNwOwR6aAyiowjSiPE9EbaiXN0RFxc3u7Ky8vGX&#10;X37ZLg4mkfQNmyBq16C+vONwOBKam5tblPhOQbmuRhnns/UobKPE+sCyHh7hHSjjuSj3/x0zZsy7&#10;yipJEBxNgSPOb775Zt348eNn4WYugTHC/YSK4f5hmetVQ3aYyBGuV9IEBbZRN+KU/8lN+de/Pv4N&#10;yg/PNSTj7E9MTAwzGMpjSh77eBE4zXXXXXcuxJovefOSdXldkIb3R4fw9aRJk/h5/MNrYpDs2rVr&#10;Z3V19Y3JycnnQOBW4npwtBOKFhskopGCwGNwwkc0DGK4Nkz5v6ED04/R8p27atWqCQ0NDU/s2bNn&#10;N04hpEaHRBJOUL533HjjjVehvF5os9leVqI7BcLFEXV0KNMcC1aH4t5hu/Ly8sbCs7uUDUFMn/3k&#10;k08alXWSIOi1wQ8QdgLR5ufnX4ZWze1YHgXXG7aTQ0OJVwuElUUaYeC4TM+BgYatO5hWhduqUwSx&#10;gOPwsaJXr/deUFFR/75I0AtGjBiRVlVVtY+PFWiQ6Ywqq7oF2eEXEdw45Z+VlVU/rUT3CXPnztWt&#10;Xr16Jc7hPF4mXGfR0FGvpXLp2NjgaCAetEb5/9ZcCNO/uFqs7B08kNjPWWedVbB3795TUJELcdxc&#10;RMVjKjri4JguVH47sleNhkop8rs7KSnp640bN/JlWonkeKWjfHcFyrgmMTHx9MjIyLUtLS3/qq+v&#10;vwrR6keCvVj3NMr8Atiut5944okfXHvtta3cThIcARnncMGbmp2dnY+b9huI2zV8QRtmFHasw1sT&#10;rXgxo4icutwVynYdRlmFywhivEx4CjTS60ym5nlVVRFVXO1LFTyjR4+2lpWVUeAsQQocPRGPVuu9&#10;vby85s9KdF/AnlkjUak2REVF6ZEnjuPYlcCJXo9IW5qamjpy586dzWJFeOFBGXhQCpsxLi5O9EJp&#10;bGxk64ZdLRn45yrzyXQh3z+J5HgBdcqKBnhxU1PTAYQzENXE+IKCgoloRH8I2+WAjRx76NChQAZW&#10;kHTC0X5EeRgwll7crD1orVyLm3cThKcGBpbPLWn/hQggWYfxUg1tdyjbKUvfQsPMQAMOMeVAvKfA&#10;Oei2Z1MgYD80+uK/IF9MUGhxquprAgEJY7jBteKf2xfDMzMq163TfGCdWAkPil7cY0dJ3AiPw1YM&#10;p2zB2iBsAszzmPxjXX2xXE0nkfR7Kisrq1DN+P5cQUxMzAhEeefMmWOuq6t7Hm1OvtD9uBS33nFM&#10;BU5BGKjS0tJncRNnu93uj51Op+jurdhUImb8lkMCBUcDAy0ewfGRotsdcaPXOyXosST9wa6Yqd78&#10;39MX11xFM378+FRMp0O0eL07zYv/jcD1K5k9e/bflcVjgXp9pZhJTnjQ2FyBumiIioriMIOGjz76&#10;aD4a5MMRt6W6uvo1JZkkRPrM2NILwg1cd9tt835gMOgfgsCx+33HEFD+RrY38D88iBI9L61Go52Q&#10;kLBBjDQQKlarVTW+IYHT6v34VKFDD3oi8jAW17/Hx78E6f65dOlSelN94nFKJCcwGthA/hdeDPs0&#10;PSMj48+ok9exb0JiYiIblQd8ySSh0pfehOCuu55uyMysvqe9vfUmh8NRAUHiqwSilyVmRbdxpqNI&#10;MRBqX6D6h5YRP3rJj2ZGmEwmeHKR927YsCTk1wZsNpvqYQQNzwkts74SCnbiMSIPtxiNRn5RmP+9&#10;CS+XFYqBgsfHxZxHNG/Fofr6+re4LYL0piQDDZZ7zZAhQ0zjx4+PRFAHPA5XHfYuWrToQHNz80uw&#10;K27Uuxtgr8Y4nU5+K44CF0pvbYkffS5wwLthQ4SrocH+vNUa/wO327UObjuNsYeGVhUzxfh2CBvF&#10;gqEn/NIT7MM7eO7c+2YiOqRCCg8uKEPPY6qBqK+49wHetLS0KyH2Z2Fe9FjlBWG+1GvMeQbAHp8s&#10;G/x22mYEKW6SAUdBQcGZycnJv0Yj78kDBw4sKS8vfywnJ+dmCN7JfmLXK/jtOBxnKRqbL6ERznc7&#10;GwYNGnTNtm3b+B6xpJccDwIHo+r7mOquXQfWDRoUc3l7e/u7CDS+bhpeehWqEfZHMcbdcoQoCm/F&#10;ZnPMPvvs0D5bg9YWdxaUSDGfal5xKh2PYY8VOH/NlClTBqHy/AEeJN+3EfFqvtRrqy7jmrEjiiYh&#10;IeFhJGPHD4lkoKC54oorEtCQfa62tvYD1Id7EX6M+CtRL25Cw+9x2IA1JSUl/xw5cmS3HwsOlA0b&#10;NtTW1NTciNn7sf9/bNy4sci3RtJbjguB8+fLL/dXnntu/pXQu+dgZB0oXKKrOqBVPlzhAsDfmHOC&#10;lhLcfs3oysqMHC4zMhj42gEmAQucKh5K8Gi1GlUwgj6XUOEXg3ft2nWzwWBIhMDzuMKDU+E8HwUr&#10;DQkOgszHxPfvBFztSyWRnPBohg0blrhq1arnUR+uxfJB1JeX0Cj8LarF3agXf4NN2oB5N+zAJRDA&#10;XfDwfltYWMhBy0O2pbBNbOC7qqurH0BdvU2JloSBoA38MQIGeJEuNfWJW7Vaw924+TEoaGrnjA7j&#10;rIhWt9CDYzol0H7zMYDTYND8sLS0+nUlWcDMmjUr5vPPPy82mUwp9HT4N5ayqlPUvPK4qDRQEM9f&#10;q6pqf4YobndMxCMjI+MCVM4XUCnjcQ04ejn/z8SsL+vIl/CSuYxsohHp2pSWlnbh1q1be/XOoETS&#10;n+D/bPv27XsNdeMC1IU3o6OjF2F5B1apT10oYqnx8fGnoLF4A9JMR71xInwF8/RLCNSnvmSS44Xj&#10;zoNTgLG9111VVf+Y2Wx8EIJEq8vHlf4I8eoJGm3VkGMbzvAxpRFOyrki0ic0AcOX07G/gI0+j818&#10;MlBUoCNX/eEPN3JonqMuHDzfadOmpdtstpdw7ATkRdxv5kNZz4kQX85TgHGt25BuMcStkqtEAonk&#10;xEdz6NCh+RQ32IfPxowZczPE7RvEc5AB1gMGdvoob2hoeBtiNqO1tfUWtruxzQRUm1WpqanzUI+E&#10;jUGQHAccrwJHhHEtKTn0iFbr/Tk8kDoaYLHGR0DGlwLDQFRBRIHEvPfsDRvEZ+CPqhHnsdTj6/X6&#10;CLPZHP+Xv6xYNmfOiEREHbWKwIqWm5s7uKioaAVam7HMA0UM0yOPKc6fCofry4FfP0LlfQdRspJK&#10;BgqapKSkdEznob6yF/FDH374YTmWO2tBd9iLpqamp2JjY6fBrqzDNnqI3GKr1XrzlClT+LRJ1p/j&#10;gONZ4Dr4618bllgsxgdggx0Iru/a6K5R09K4qwGFmJ7UkNmzVxSIlUHgG14scFGkwClTMaKK0ciB&#10;TDTnfvjhwV9hhh1dwv5eHM5Rc9lll0WVl5c/ifMfz+MiWjzaZfC/Jn7QMy0dPXr0TzHP71QFfI4S&#10;ST8HVcGbhTo6BKG4rKzsP4zzreoWb3Fx8drIyMgr0XBdjgZsAhriD27cuPGeRYsW9eX7rhKFfnET&#10;li+P8DY12dejkZSi0WgnGgxGCIYOBpsC5msp0WirgajGmwJDz43LfJzA99CwTLRRUXHb6uoaguqx&#10;tHnzZgMK9C0o0NEuMY6jcsBuwLE6AkAW+Y6ZZ3xsbFSt3S6+0Nvzs9bA0a9atSr7yy+//AD5nIx8&#10;cuQWMcYnRRbenPAkeT2Qf/HpGcBP1Tjj4+Ov3bRp05eMkEgGEij/o1E3fogGaBE8s38o0QGB9M2z&#10;Z89+d+vWrRmoW2MsFsukLVu21DU2NtK2yIZiH9IvPDgFDQrMnRCpl9va2kSvP4oZDLcoQKqgqRwp&#10;dCrqMtfb7bbJjBIRgdOjoPnD41FkKSqq2CLgNHQml8vziNVqffzUU0/NR7qg9tsVaWlpP9ixY8f7&#10;2P9oHhMtSpEHCjuPT0FjHK8fl5GO77zxT/Qnp06dujpc+ZBI+hMmk++tIdiWlFDqwAsvvOBMSkri&#10;F7dfRf0yNTc3352ZmTndt1bSV/QngaOgufLy8thddx1scocwqSIXBCzAcKM8o0J4YTOoY1FQCMUE&#10;+RffNWOAsGjgXRkgPAv27dv3FirDj0TCb9H2UNHEOfhmIyKGDx8+Mjk5+W3s+69ohRZQ0BCtpXbx&#10;uMrxhcDy2lH0ECem2Oazmpqa+/lVYqQJ9lpKJP2euLi4WkyaUTfGDB06lN3+g4L1BvW4Co3En2H+&#10;DdTvFNipl2CvQnodSRIe+pPAEc9nn31WjtbWgzDKjTDOomelsq4DGvIjp+o8kyNgUfwllbZ9+/Yk&#10;sSJwuKOACyzFjILCgHmRVyUv/BEiBgpRGZ6DQG2C0C0sKCgYk5WVlY7laAow03ADBd4z/pEXh5Cb&#10;n59/DlqOS6uqqtaiUl1gMBgiMRX7pZhRSLmRCs+bx8d65seNFmvRVVdddTFWyZETJAMV/jdegXpx&#10;EA1Dk8PhuHjZsmWh/H3jXb58uW3UqFEL0Xjcin0l1tbW/nrJkiW9GuBdEjoBG+rjCdhmXUZGxu9g&#10;n38L+y0UAgWKEyXFtyCtMueDaejx0bhjna2uruEMGPltiA/Uc4mG8BRHR0dbnU6nBsfv9hriMEJM&#10;OE8vil4TZoX4MFC7eGwlXvWw2GN0HzYrhZhXoKLUYBU/G8P9RSPwHbx0THMhaPnY3kQh4/6ByA+2&#10;FQqObdU8iOMgHef5OgCnX0FYr6uvr98axPlLJCcixtTU1Acx/QXq0ZewL3OLiooOYjnoejFlyhT9&#10;3r1758M+PI76VRofHz8b3t0WrJJ17BjTXwWO+dYmJiZ+ZjIZxsM4U90oHpgcfko07ESN5zIFDrgR&#10;1wKBm4EW2+eYD7SjR1ACR9Gh90bhwjEoZJiIfi7KC9e+xp2ST7UCcMoRXNTP2DPDahpuT5hfRnA9&#10;l9V14lx5HEbw+KhkIg+Mh8AJTxLnbM/JyZm4ZcuWYiQLZycXiaQ/ohk3blze/v37i9Eo5JdNnqiu&#10;rr6d8QhqvQyYOXPmJK5evXoj9pWGOnd9RUXFi8oqyTGkvz2iFMBQ01i7YbgfwrQFUaIAQgBUBRBB&#10;xX9eRUnDR3kxSlSgcGff3WEX8DgUGQBhce2Gljxtt9udEBwKrOjooeSF+2RCzmpRKVA3fB1DjgjC&#10;20MgkFcmEaoplFOFByQUM0zENgSi3A7vbV1BQcFJELddWCfFTSJBHdm4ceMe1JMfoc44IHALMzMz&#10;f454C0LA9V1lxYoVdaiG7xmNRhP2VahEB70fSe/olwKnoLHZbGtNJuMXyvJ38LPzHSgaKKAQYJlf&#10;zg2WgAuq+niQ3hrEpclkavuj2+38McS5koenAHE95/k4URE1unj8WKt4dw7LmBwGonzv1TFgvkMA&#10;CffH49JrQxBx6jpMlw0ePPiHGzZs4JeCg26ZSiQnMvDaOPbkUwgu1CE+srwJgV0sg7KVqIP8X+9r&#10;pd7FikjJMac/CxyNc11dXc0KRQjEoMw06AwUFFVc/APTIFDY+J04PuYMqhfl9OnTubnaO1GJ7Ro1&#10;HyjsmqioKK/dXt/a1NT62tChORfZ7bYS5glpiPC2GAgrBs5J5JlwqgamVaediRquh9gP1gvPDcvt&#10;zc3NLniOv6mqqrq6qKiIH1KUnptE8l00eXl5D6LKvI86ZLZarQ+hQXgd61ewNDY26lgH29ra7EqU&#10;bFAeY/qzwBHvkCFRb6MQ1aMAUm3E/0yBCI8CC19QhS4mJoY7D/gA/nlBHj2VlUJYtF98saUoJyd5&#10;Jta/gsrUiMrE/9ko0iI/rBiK2HFR7IdipgYuM2BbVfCEmFEUOQWI9kQ4HI527OdjCPmFELk/iZ1J&#10;JJKu8K5bt842Z86cH6P+LEMdc0OoFicnJz+SnZ3N1wcCqvvYzoi6OAP104HpViVacozp9wJXVFRT&#10;gQK0AkZcRKjGP1BQiDmYasC0tLTwmoV43UTHEGZUqNaWLSW7LrzwwhuQ//moCFsRRO9KNQ3Pgx4Z&#10;gxJ/2LlR/KhknKWwIVDkqIrcjo84d2C7n2RmZl5dUlKyipXVt6VEMuAIplHqXbJkSe2ll156vV6v&#10;X4yoNoTr0Vh8KT8/f4RI1MP+4PWdFxUVxR7aJaiTnyMqcKMkCRsnxEUvKMia2NDgWGcymdRulKKL&#10;POHUXxQIjD51gca+1W53zEEL7T9IE9AjuwkTJiRBLPbiWNHYj4Z6qqzqFB6fnhgFCE7Vp2VllRcg&#10;usm39luQTp+enn4LhOknqBDZyI8FQQgbljv+a1PPhcfmvrmpmncuY/sWhAOIe3batGkvvPLKKzwW&#10;BTmg85NI+jGsHCzrcfHx8dlmsznDYrG4cnJythcWFtYtXbq0FeuCqQd8FBKRlJR0F+re7RC7WNQt&#10;j9Fo/BniXt2yZQvHbOUxfRXRZ2u848ePH3bw4MGXDQbDGLvdfltDQ8MTXC859nRrnPsLXu8SQ3Ly&#10;nTtQoHMhBOIlZ8X4q4VOzKv4CVxLfX3j91tbW//HaLGyB1B4kw8cOECBiwpU4FAphMCBT+LjK2Zt&#10;29b1S9WTJk1KPXTo0JnwviZAGEeiYuUj2opziOW58Vy4TwSeoxt5aEJcOQJ7gH2Nyvf5SSed9L+V&#10;K1fW+/YokQwMIGR5qBM/QL2ZhelwRMU4nU7W8zrUnf9ERkY+uX//ftZ1n3EIgszMzO+jTnKA9MnY&#10;N/8+WI/JW9jv+ujo6P02m60N8/xCyER4bT9DvRwOe/TURRdd9EsIa1BPiSTh40QQONGCSkyMe8tk&#10;Ms9EK6tD4OjxoKB1J3C2mpq6M1BwtzNarOyB0aNHW8vKyvai8EZy3z0JHMH+RacRZOPDyZMrL1qx&#10;wvfSdjdwn7q8vLwotAKjUEljsI905DkVFStKWW9DHtgTszwxMbEJXqW9rq6OwsnKG3QFlkj6M+np&#10;6Xwc+DTqfyHqBJ987EPDshaik4V6wyciiPLUomF6BervR9gk2Dqii4mJiUedm486yDFx47HfduyP&#10;/587cKw2BAvqOb/1SC/yL6iP92Ha8RqT5NjTo3HuB/AcIHCxfzIYTAshCHyBWpwXCrvoWdiFwDG+&#10;uqysYgyiKnxrembEiBFpVVVV+1DQ+X5LjwKHisDXA0QB93o9H8TE1Fy8e3eEU6zsGfW/vp7El3lg&#10;kI8hJQMONARPaWho4Nf5k1EnP0a9fqi+vv4zLLOimwcNGjTdbrffD/EZBntgj4qKmgpP7isKodhB&#10;kBQWFg7C/m/AvmYajUYKnYV2Bo3QFhzjYEpKyl937NjxmrJ/KW59SIidJY4rRAHSajVlFBwqFxAr&#10;ukEk0Om0FLagHuWhIPOaBTy2nM9zo0MpuvW3QdyCESGmDSQ9z0eKm2TAYbVaR8NTWo6GZExsbOxd&#10;8KjmQXzWYZWoD6h7rRCztxMSEq5Cmm1oAEfbbLaFiFefhATNzp07S9DIvRP7nFpeXj4bDdgrEX0F&#10;RPRi5GUGxO1V7J/Hl+LWx5wIAidAgaqBgLRT5DAvAkWFgfOK0HTMQ6i8ra2tO7BpoN6UwOVy6dBq&#10;02GqxHRPW1tbx6dy+BhjyhRZ6CWScDB37lwj6vfdZrM5B/Xr+ZKSkqcrKyv5+P/IOuYpLi7eirq4&#10;COlp885HHWaX/17Vxd27d1djUgRBXVVdXf0hPDh+27ERNkbW8eOEE0bg9Hot/38Sw1/5YnxQ0Igq&#10;dgqY9UYYDLoNmA+mFceXw0P+SKxGo2375BPpaUkkvQX1V/Pmm2/ykeM4zDdlZmb+H6JZt7qqX+6a&#10;mpq3IYRFsAkp8PROU+J7i+qpdXdsSR8RisB9RxBY2BiUxT4BhZbips53TOk5Ucz4jNzPuxPvm8Gx&#10;4qOMoFpbELhgvx/XAbSXvalk604i6SWowuxIkqXX65NRv8vz8/M5rmp373mKam8wGFZjGw07o6jx&#10;ylRyAhKwwPFJH6dz50ZoFyyIMCQmRsRmZUWwW6zxnnvuoVfTpwUFhVz1rA7LBwq1mFLklECB4aR6&#10;8ODqjWJlEEAoe/FtJ40T2ZECJ5GEAdThGNRvA+qk46uvvgqoKz62qWSjl//ZKVGSE5hABc6UkhI5&#10;zmpN+MWaNUnL3ngjcYtOl1TsdCbtio2N3bt48eI16enpj+fm5s4444wz2E32mAMHkn8ac3R9IWqq&#10;sB0J9U3x5L5csyaCL34GJczYvhePKDXyfRiJJEygPnEQg3bUyQzU6VRfbPe4XC7xgWMIHF/Slpzg&#10;9Chw//znHEtcXPSfPB7D6ygWDxkMxlkmkznfZDIlG43GhPj4+LTIyMiJaBX91OFwvLJjx44XRo8e&#10;PVTZ/JjhcrkTUeAPe3xIkaOYqfOoCGJkELT4NAaD9hOx4hiCLEiBk0jCAKoyR/YpRV2uwTQOtud0&#10;ximrO0M8OUH9H6HYhBL+APlE5QSmS4HzepfpBg1KKly4cG2RxRJ5s9lsyWDvQQgFP8LJUbK1KFwo&#10;WwLxXTK9Xh+NMPPQoUPr8vPzx2E3ofzHFyyiUCNPVrGkLFPQiCpwfB8N+eQysu2uj4428/83ElQB&#10;76ESdYU4BvIkBU4iCQOoS97U1NRi1OVvULfNmF6ZnZ2d0F39vOaaa8xYPw5pm7HIL2xLTnA6FSAW&#10;kuHD75hQV9f6L7fbMxTL0AWPHgVDg8AkKF/i69DsBq9pbW0Vo9oDncFgiIB3F19bW/t/Vqv1JEYe&#10;C5CvwZyqwqaCvKtxQmSU5d2ZmYmHsBi0WGHbkFt82FYKnEQSJtCQdsTGxv4ZdoiDIU+trq6e3U39&#10;1Hz44YcnY3025vc1NTWV+aIlJzKdChwLSV2d/UmTyVyg9DjiFzcpaGLQXyBEg4Hx8OyYRgyP5XK5&#10;OJIIvblBELqfYndG7lLs+OigeEe6Ah6fAsw8MW98B42Cyzjki/Eeupter/uLTz4ZVq5uGyRBbcM8&#10;qQHXRQqcRBJGSkpK1thstgcQ9qSlpfG1ny6BTfgeqj+/svGNw+FQP7ElOYH5jsDNnRthTE5OeAE3&#10;/2Q+ekSUKAQoHD0WBqZhMhYiBD08u4sQzT9/Q/Z6AuGaa6bE47gFPC6PrwoK5wmnSjwHSdVERpre&#10;i4hYHtI7K9hPUNvxmMost21ntpRFiUTSS1gfGxsb/zB+/Pjz9+/fzxetuyIK9ugMVMc2NLz/i2U7&#10;tj2qdknS9xwmcDS+GzaknodiczU9HwoG41EQujTKtN8MTMKgiJvw9jBNiYuL+76S9KixevX2s+Ex&#10;crR9sQxPqSNP6hR5objxS9w7J05M/JSrROIgwb5CrhTYVnpwEkmYQb1yr127lk9kukJrtVr5F0Y+&#10;bIMDNqm777MxPjoyMnLBuHHj+CUPST/mMIE7/fSkaJutfb7RaBRCRWEQPwHCpH7iJubBGWLlUaSl&#10;pe0aCJz6aFI8KiXMjzIvfviYMjLS+MDy5du6/FxNT2CfIXl+BNu285IqixKJ5NjAvyaGIqTBHny1&#10;a9euzYjrqqHqTUlJecBisTxRWVm5Est811fST/EXOM2+fa4CTMahIHBUkJANMTdVA/aVrkQfFbKz&#10;Y/NRaKdTTNU8qwJH0GITC5x6PO5vDh6sfE2sCBEcoquK0SNoMziRtZC3l0gkQSNsAur/JDSAoxH+&#10;2UUd1tJjS01NfR3rb0GDuQ5e3EuI5+duJP0Uf4Hzulya03BzKUjiS7YQjZBEjtv6iUzIHk8AaJ1O&#10;/TwURhPmccjDH5eKCGUFvDcXTuclxHc3nM9RBceWjyglkj4AJuAU1D87ph8oUSpimMGhQ4eeVlZW&#10;9jLSXIKwB0J4Q3Fx8YNYz8EgJP2Uwx5RejwRZ+PGCnEDuM/B6xu3VQP/CwPsjk9C9gi7gHnPwuQS&#10;5NmN47H3pm+Fz5sT85jyHQc32K/Ttb/LKLGiD0C+gvpygUQi6TU0ZrRpQ2AnDlRWVqoveHeQnZ09&#10;raamZjVsxCSn01lptVovhNi9o6yW9GM6BA4FgII2ij9KlBCKYPATNkx88/Cu1K67nT0WCAnsl3mk&#10;ml2FMBpZFqKsxAtx8zsNRHv1ZrNxWXm5jZ/HCVs+ggXXk+/rSDpHjg0oOVqwJ3eCwWAo9S36vDZM&#10;o+Lj4++02Wz/gp1yI/wjJydn+JYtWzhwc5/ZCUn46FCw+HhNHDQihaJGTwitGSFQPcHH2Tod34ej&#10;qHgj2tudXgTsw+XR6SLqqqur31eShg2KV15e+umJifG3mc2ROo1Gp3G5qHfs4GLAeh3y4fa2tbno&#10;lUZgujcuLulxbOZz8XpBYmIiR3AR79cFcn0I88u0LS32tm91d0DS2dlrR44cOTw1NXXl4MGD2WAJ&#10;+WsNEklnQLQssGnmFlRAJUp76623xkDclloslt/AszNj/UMZGRm3fv31141YL8XtBKFD4PT6iEgY&#10;Yf6XRYNMRHxP0HDT4CuC6KXhR4Fhl3yIifdVJGGrKZxmXTtoUHxOba3tNbS44nEcdvek4PAldJEf&#10;l8slCijWe9rb211Wq/Vn27ZtqxNb9xIcL+TBlrVazYD04CZOnBibkJAwLQ5gUf0agygThYWFOZWV&#10;lc/ivp2BlvSUOXPm9OJrDRLJd0HZaoVNcMIWpGJek5aWNvS11177xGg0/sDhcLSibM6rqam5v6io&#10;SIrbCUaHwCUkRLfDexOfqVbFjWLRE0xDj4+BYB/cyON2u/5rt1c9hnka9XAVGs2pp2bFNzZ6HkXh&#10;TIWoicGTFYETrwkgPxRXMUU8n5W+BnH7kIvKPnoFKkrIBnggPqLkdd+3b9/FuG5v4358gMbG7+Gp&#10;XZGXl3cxWtA3Nzc3/xMNkVOR1AbD89Ly5cvln/qSsHL33XdXo+5VovydlJubO9/pdL6G+bGwF0UQ&#10;vXnFxcX/QrJwNsIlxwkdNxWGSJucnFBiNlsyKRhc5rQnkE4EBcx64TW17czIMJ6zeXNllRIfDsT7&#10;bYmJcSt0Ov0MCJoRBVRDXeVjVc4zEcRNCByCB/mvwHRWdXX1Jsz3+vEk0MAwj7fb7eshsOyZCa+x&#10;+4vE/NCTbGtr02IytbS0dg2iB1QrcebMmQmbN2++sKWl5Q4sDsO9c+J+8VUUM4KW45nC0Kysra29&#10;FMuikSWRhAnWT296evqrsBNzUNbaUSctiHsHy9fDc6vgeiaUnHioHhzsCr2diN0UBgoJlpVVPUPP&#10;iYHq1tra6jCbdTeFWdz048fnZSckxL0DcbsYgmFghpFXPoZkRjUQG/FokvnmuWC+HXl6AAV4I5d9&#10;uwkLZmUaNDrdwOxksnLlyvqDBw++dOmll/Kl/1scDsd2CBpvoRjYFPNOk8l0L2aluEnCjRCvqKio&#10;12ETHGyUgmevvPLKq2AbQh2PVtJPOKybpEbjXccCQIGjWHHaEygsHQHp+b9bbWSk7gBX+VL0CrGP&#10;zMykM/ftq/0/iNl5CBSxw15l4Dw9JeVRqfDgIG5LSktLlzJROIFxZusvJPR6Mer5gGXp0qWN8NKW&#10;NDY2zsR9uxWNIRfuFe/hW+Xl5UF/Xb0T1N5xLNfhKH+SEwSLxbLaZrO9Yrfbfz1hwoTbFy9ezI+l&#10;Sk5wVIETamEwaP7jdrfbKBJcpngEgiIsfFSogXOV2dzsvRHR1J2QjIy63ZIlCyxZWWm/a231vGM0&#10;mk41Go165EkVN+E1QpDFvJpXeAMUuI8KCwt/H2j+gwH75pfDSc/qfwROZ7vsCu+7bjVoqLARZMD9&#10;a0pISFgi1oSOeqPZ+OH+6bGr9yf8hUDS79iyZUt9enr6z9va2v7y/vvv83twkgGAvwenMRrbiqFT&#10;myAgNA6c9GjEmYQeEwPFx2w26xB1W1JS/POJiYYRSMJjHOYpdgONkW78+OS03Ny0Gb/85avvuVye&#10;36L1ZYK4cXxL1bsU8zCS4rEkgdjRuPGF790oyHetXbu2BvsK56NJwkehscp80NhsrSdj0uM1HQCY&#10;Wlpafsier7iP/8vNzd2KuJCEaO7cubq0tLSc1NTUC1NSUu5B+FtSUtLzEM17MjIyLkQSfl1e9A6W&#10;DGx2797NgRb8Gz+SE5zDjAq/4p2RcdPNbW3uxyEo/Fy37+NvXQAxER08VOj5MY4/wKXTaUvq6mrf&#10;tlj0y88917Fp+XLRo7JTli2ba7znnvUjmpudMyFq52NXp2DfJv7Hhn2pwuZ7JvktEDXfqwEQWDda&#10;Z/vZ5XfPnj1Fyvpww04m/A/pz5j3QFRx8p6eDLPwKiCMGqez9Z2pUxsvX7EiwqGsG5AUFBSMaWxs&#10;fAtlLPfQoUM/RtQLCCE1RtCY+Qm89gUoKyNQViJZDFAO6dZbcN1bUCZK0Oj6KDMz85GioiJ6jRKJ&#10;ZIDwHeP87ru3mC6//O87YRSyYYAoWiKNv7Cos35RAgqNn8gxcBRvdgZBtGcbtPBdr9e9ATboIGyQ&#10;o7W1PS4rK2eQzdYy0eVyfw97HAojxY+rcjuKp9bpdPJRpPg6gXo87KvjPze93sj5dhiyWhi7i775&#10;5psvRaKjRHZ29n043t08twAFjvCxqRvnst9iiZhdWtpAjyXc3mW/AR7X73E5fo17WlFZWZmHqKAF&#10;H9dfA0/tjygvt2Ff9OT3wCN8hGIGL66lvr5+lN1u/zHEbzbiOYxbndVqnbJ9+/Zt3Ny3F4lEciLT&#10;mXHWpKfHjXU6Ne/AWFhhSDpebKbIUWT8A0WGUxVF2IQAcRkGCEnEf3Si16OyXmzA7fhoUZ1HoLfD&#10;qXhFgQHbYPLt8bAtUfcDkYvgy9zlOM7NMJbvIM1RNV4ZGRnPYLKAx6YYQ7B9K7qA+fRNvF6IcBsc&#10;0p9XVNT29j+nfsuUKVPSduzYUYTyYEUD6trS0tKXlVUBw8eSa9asmY+y8TDEi2XsqRkzZty/dOlS&#10;CuVh93/48OGT4C3eh+NNxeXfh2NeVFFRsV1ZHS5Yno9quQNqJTvax5FIThg6+2/MW17euNFo1N3X&#10;3t7mgGBQYYS4HIlivDtF3QZGhR8ZFR1DKGY0SBaLxRsVFcWuu17FUxPCxs2QTgyaTDGkuDE90zAO&#10;QiYC55HeA8PmxfI2iM4FVVVVfJH4qFd+HDtNPbfuzt8f5hfwP0ODy+W9RER+a7AGFNu2bbsd1yED&#10;9/SryZMnL1Oig6Kuri4eZernKE/R8IpfOP/88x+EuPGzJt+5IfDYNsCjux7p6TUPRvofYhqO0VK0&#10;06dPV//bO2rlLisry5KdnZ3P9y9zc3NPzsnJSUe5E2VHnUokks7psoLwP7EFC95/wmKJ5H8ksOc+&#10;r4pwgVMaeL84MSWMV40/xUldVuPUKYGxU+a6BgIhNuB2nFdgt/uN0dFxV+/atYuDKB91UlNT2YPy&#10;P8jzqTw+zg0n3f2TRqZTBFn8FwcD6xg9Orvwo4++Vgd+HShokpOTh+B6/M9kMsXAk7qtpKRksbIu&#10;KDIzM3+GhtOfIXAl8MaGIaqnrzRoEhMTL8axV2CbomnTpn3vlVdeYU+6YIRJA4HhUGPTIZaXYV/s&#10;vMLxDZtwLsVJSUnvwDtd9cwzz9QivrefZDKMHTs2F97trWjgXYBGXA7idEpZcmD6OY75CK7jx/v3&#10;7z+uR35BXlHsj37DUyLpjC57N86du7w9I6MZrW3dUzAmrfCmxAvgBFNymFD5Q7HzDxQ5NfjHE3U/&#10;Xe3P4XCI99qYHsLC/73o2TW2tTmfNZvb5hwrcQN8xBqLPCYhLwFXWJ4z4blxHvm3bN5cMgNR37YI&#10;BgY4fe1cnH8MBGIPjPMqxAV9DXAddTD4V/EewMg/jahAPkHkHTx48Ac4fhm2G3zo0CH2hA3G6BrQ&#10;uLkAYvYBGiivIA/TUBb0mLdRrLHfC+rr6198/fXXP01ISOBoLUm+zYIH+zZYrdabDhw48F/s96bW&#10;1lYdRG014pfh2rFjTgnqwTk49hs2m+0vkyZN4kj5xyO8t7oRwGw2n4V5Ocao5JjTpcBBT7zbtkXY&#10;77vvvF+hQXo/KpQQOawShgEV7jsGgiLEoM4TGDPxuJHJGUeBotfGwMePjPcP9HbUgO3Eo0vGY569&#10;JDXIR21kpPH65OTmn+/dW39QHOTYwFcEkjHl8FIBdxBRrwPArE/s29tdfF1gIMGLkIxzn4Wgx3Vc&#10;uXPnzt2IC0ZkBKeffnoqruMozNpRFjjsWUAUFRW1oMwdRFmKQaPIqkQHRH5+/ukoj8/guBOQ9yLs&#10;45LGxsbzamtrZ5x11lnnQvxmItlbSDMY09/BW7xPbBgCgwYNuhn7uR/HSMO1WoxjfK+mpuby6urq&#10;H0dHR189dOjQ81FvHkQ9ciNcW1xcfPuyZcuMyuZ9TYc9QYPilPj4+L8h3+/huv8RDYFsRHdUBonk&#10;WBBIgWMab05O2g9bW10PoLCmo+KxVUnhEb0bCabCgKtQlPxR1zFeDYSCp6LEEyVGdLGnSLrRam92&#10;u12r8vNTflVUtPeYd/dGnjQwMN+LjIx8FS3SOOitjufc0yNKCjkMsTgvtL75ukBEa2vLI7W1TXfi&#10;1II28P0VGOV5SUlJ/8A1c+KejistLS1WVgWDBg4BXzH4CuWhtKqqagri9vhW9QyOz84to5qbm8/B&#10;fVinRHcLH0vj/q2FgT4Zef8cHtOsN998k48hxesrQBQAzGshTnchX3dh3xbc9yvLyspe47pASUlJ&#10;mYxy9Sm2bcF+76usrHxYOYaog75UEZopU6Zot2/f/nusuwONvgM5OTnTtmzZslNZ31focX2tqM8T&#10;cA43YjoV58HXjBpxTTah3txYUlLS13mUDDC69OD8EBVr//7yl5H8wpaW1ucdDmcb3z8zmSye9na3&#10;h99iQ4Dx9rBXIyo76yN3zf/f6IH5Ape5HRrxHYHb8ttt3BYOG7fH8bTYiwgc/cOOuDf0euPVDQ3N&#10;P+oLcSOoqN64uLhMVFwLjQ7jUJFF/nnOPC8G5pnLasC5MR5WSgdha4vAtWvPzMx9YyCJ22effWZB&#10;a/4OiIsB14xDqIUibgI0LtwuNBJgNHkPxH0IBA74rHhYHoiWzRfbMxC1+WiYUNyKhwwZMgfiVq+s&#10;ovLgDvugBu3fv//3Dofj75int/9wXl4e/7MLlGiUq9sgBHwk/2+I2zOKuLGc8Dicivk1a9a44Tn+&#10;EcK7C3nLgpc3C/F9xqhRowpzc3MfiIqKehP141UI2zRc6/1Y9STu9VVoiMyR4ibpCwIROAErGgrq&#10;1qVLl96amJg4BRV5XVNTE3s5alGg+VK4qOyo2OwOz0GXGbisCIEYDFn0gmRgGlRQ9qIUPSkB32uj&#10;8WK8FtuyN+VKhHOHDx9+TUVFxbtIE8j/LUcL9gYtxJSDLdPwCKOGcxdeqLrMwPNR52GkaKXEPM6F&#10;/2O+s3nz5i/EHgcGmtmzZ8/B+Y/FfNnkyZMf9UWHhBfeShnKkw37i09PTw/0/ycNrvmZuFfx2M6O&#10;exDotwE57uh1vHcQklfXrl3b3eC8ovwj3T+w/0rMZtXX14/ENBARZj0aiu3GIbTExsa+gjg7jtvV&#10;sbwrVqyoQzl7ENdiVUtLS8CCfTRA3TwJ53qDzWY7BXX3AOrDjWefffakt99++3asfg8hLN9ilEiC&#10;JWCBU/Bcdtll7cXFxetjYmLOR4GeDaP/BsRqHwq2E/Os5OwI4uHjOAZUUhGnThlQiTtao6igHPmf&#10;n5NxYRfVCF9i+VG0+CeUl5fPQuv0S7RY4TH2aU8sbVZWlgn6NIxCjryIocIoZKqY8ZTUQHiOBNuI&#10;eUw5jNh6pP9dH5/LsSYeDZob2RCAEX9j+vTpHEItYM/rSPh4ENdvDa4jP9A7R4nuDs348eMtaDDN&#10;R7lkY6rKbrcHMhYh8zgY+eZ/Rw045mcitmuBI1p4XnVIW43tKFr8ry+Qc/Wi0TgU+bOiPtQgv3x8&#10;2mNPzIaGhpfq6upmYMrONn0C7oEGDY21mL6K87384osvnlBWVvYMBfiUU07hiDIDqaxLjjOCFTgi&#10;Ciy7J0OU3kaF/gFakLNRMa+DEX8c048gUAdh1BwUL4TDPDgGxYtzIr4UhmcdpktgeG42m81zIYqX&#10;oMLeuWfPHv/R5UXruA/xwOiYUIlHqmJG1Hn1HBm4jCAScEKnDdeJ57suNTX1JzBI4X7J+LjGarWe&#10;DcM3AteqDvf2zeuvv77XRi85OflhXFc7ytKPIAzfYxyudWdCwvcvNQcPHrwEU/5f50I525+bm9vO&#10;dSJF13B/6bh3ety7BjTmqrEcSH1hw0e8UoNtA35dAOnHYDMLytDnFAcl2h/mR/zv51sMvZEQTpBv&#10;L7zjqueee+5meHLLn3/+ef/GgxQ3SZ8SrkrC/RxZmFNg2HJg4KwwRDGomEYYJRq3ZrRUa7DuEAxP&#10;BSqIvxFQ83PcVYyCgoIzIbyfmEwmVmrx4joMEgVMBC7TqCFOFTd6bR54pDoYrffmzZs3V3kZeaDA&#10;e2nKycl5Dud/BS7FR0OHDp0Gb9z3+YfQoZHXw2t4EsIzHyJSnZKSMmfv3r2fquuVwPvgPeussybA&#10;AP8bZS4R94fi8zQaZQsxG0g+jKeddlp6eXl5/JQpU3a++OKLPb5zBvEdhzLyb5xzGgz+BESxodZd&#10;eRZ5TUtL+yfydpnD4birvr7+j0p5YjHSZGRkFKIhOBbLSWgkNMXHx29Eedpx77339vZaSiQnNKqg&#10;hAt1f0dW6COP47++q22OK+B9PQ0DtICP2mCsRUueAgej0yFwQP0/kZ4qhxBzYt0rgwYNWrRx40b+&#10;fzPQyMN1+wLGHjY5fubu3bv/g7he32cafQhX1rZt2x7G4qVYbsB9WW42mz/GtBz3gON+psLr+h7W&#10;XQNR2I77MAT3xAJ+XlZW9izFw7e3sCGECud7J/b9AI61v6amZgzievp/TGwHgfsIInwOtrkWeX9x&#10;2bJlUQsWLJiF/F6PcjQJ58RXAXAaHv4XzEHLt+K8Xsb5vVZdXc2vUkskkiM4UngknXDeeedZi4qK&#10;tkdGRrKTAh9FqkOPiYBlBrUzCf9T5Pt6FTC4v541a9byJUuWcMiz41rAjxJxMNzz7Xb7sKamphtx&#10;DcLhcQhBABp4VwnwxvhI+xdY5v+j7F7fDBHA7XDz23vtiP8b8rATaR7FfWnHPZkDj4z/cYX7fmjP&#10;OeecsZs2bXoXeUiOjo7+0YEDB/6hrOsSngfLBvL4ucFgOBVidSWmH8TGxj7a2Nh4KUSsOSoqaiWW&#10;t/LccB2TIdzTsN0ZSmPr3zjuDStWrOAjVIlE4ocUuB6AIdGmpKTMx+wzEDj+F6hFi5rPjkQPSiah&#10;wMHQcF50oIEhLYORugbG9xPECYPMlZLeAXHKbW1tZTd99WvM4trCa4qC8Z+O+8D/47IwbUH4H+7b&#10;cniN5YmJiXwx+g7cmq8nTZo0deXKlWpX/3Chi4uLG4N7/j6OkYDwbl1d3UXKum5BWiFwmZmZnyKP&#10;p9fW1s5D3BAI2u8wXY0ydBOSscu9P9r09PTrUA4fw7wFZW/5qFGjrubrA1iWZU0ikQQEDWgyWJ2V&#10;leXKyclxY+pB8DLAKHGewZ2RkeFGukYYphcRhvg2l4SLuXPnRsPL2We1Wjl6SaQvtlvUxhtfJ9jI&#10;+xUfH/9bJS6cmJCvq1EWtrMMIH/rCgoKhivrAkHkE2XnAwRvYWHh49jfHuT1OURz7FOu7yyQS5Cu&#10;EufnGTx48HVKnEQiUQilF+VAwgvjMRvTU7kAr0B88gctZnYgEZ4bAv9r45iZ/FrAr6ZNm/bTpqam&#10;vUwvCR/l5eUGeDoJuMYnX3TRRYEOTcUOGhfjHo1qa2urhcgtVeJ7ixCYyZMnF2Kfy+BpPYn9syPI&#10;GjRu5hUXFwc9Pir2wdcfXA0NDfyGXXN2dvbvEc1OLfTIOgvMw7+xzQpsG9HY2HgzlhMRJBKJghS4&#10;boiJiUmCcfy1wWDgKwLiMz4ERoUT0UsSho0fW10fGRk5tqKi4pnly5ezU0Ffv9ZwwqHT6Zpx3Rsx&#10;jamqqhqhRHeHFyKRjulDyn17bOvWrXwBu7foLRYLdDPjjr1793JAZI6vyXEuH73yyiu/v3v37kNI&#10;QwEKlgqcGwtWpMvlWms0GjnOanevGfAY7Ezzb5xfPfKQYTabeV1U704iGfBIgesGGNTHYHSyMRX/&#10;uTFQ3BDEf20QPzsMy6M5OTlzSktLNyubScKPhq8XwJBvxGXX7Nu379bx48cbEN9V+dVMmDAhCd7Q&#10;n3B/knGfNjY3N7/AeN/q0Fi4cKElLy/vpqSkpLeRl4exXyP2+xKOcfmcOXPuXrx4cSgj7QgxxL72&#10;s1xh1gVP8JuioqJAOuR4W1padmC7BpTTKAgvX0oPRVwlEslAAgYrEdj4/xqCBy12T1pamic9Pb2N&#10;05SUlI0nnXTSaBhc+RmQY0RmZuZsq9XaDIGx4x7ww6WEokWhU6eC+Pj4RxAcycnJNtxHjngSUmOO&#10;gsrp4MGDJ+Kef4Ny4GRZQD4+GTZsGB9d86OnvfaaYmJiLkDZakxNTW0xGAxXICrQ/MZjm43IjyMh&#10;IeEGJU4ikYCQKv1AQK/X8z8fMwwcjZx4HNne3u5qa2vjN8UeHTFixIytW7duxnzAo1VIegeu+QeY&#10;vIjA0UUez87Ovoe9F8eNG5c6c+bMeHhtVnjTk2HoX4dHs9BsNre6XK4/1NXVrcA2oTw2xu3VGCE8&#10;8x0Ox9vY5zDs7wvEzauqqjp7x44d/0MavpPWW69JCw+uDMWMI5hoIiMjOd5poPtkHsUTBlwTWRYl&#10;EknPbNiwwRAbG/sxWv8eeAx8U7kcy4+jtTwRxoQGpdetdknQaCZOnBgL7+0GiNgu3BM37s1+eC+f&#10;4r58gLAWXlYF4njPDhYWFrJnYW/ukwX7eRzHscETrIOg3jlkyJAsxIf73vNTTCk4xjqcSzvO454A&#10;y5cGZTKfvS6xbaPRaGSHKFkuJRJJzyxatEgPw7EgMzPz0iVLlqhd06UB6VvE9b/iiisS4L0thOhs&#10;hiC0Qhj4GRw+OqxDeCEvLy9HpO4dv8jKympDI6c2JibmQiXuqD31gKf4J5wD3+t7c/r06fzqeE/H&#10;0uIaXIL0jSinfFfuJARZPiUSScD4GwxpPI4/+BE+fudtIgK/lJ6EQHpzrzT5+fkj4bnthgfnysjI&#10;uAEeFcVGdzS9d3ifJ+OYdghW1ciRI89BFI/T1bGYn6iCgoK3kEcvPMCXsXy8fNlbIpFIJGGCIkCD&#10;HzbhgUf0EB91JiQkrPZ4PAF1JFHET3zBQIkKCm4HkfszggfH3z58+HB+T06F59dxjrfccospKirq&#10;aaRrhRd3cOzYsbmMl0gk3xI2gyCRnChQpCBs200m0xC3212B5d2IrtZoNBWIO6TVastaW1ur6uvr&#10;a10uF79vx6HDPImJiW72sN22bRu7+Pf45YHOuOOOO2L+/ve/r8KxTsFxG3C8X0ydOvXd9evXt+3c&#10;udObl5eng+BybM+HkebMtra2agjxZSUlJRzhRSKR+CEFTiI5AnYkqaqqWm00Gvm/Kz+syi97G3RA&#10;r9eLOgPh43uQTohMK4IDoteIQKFrbG9v31NdXX0j04XCsGHDxtXW1j6E43JsTRcOy69kl2Keo0gn&#10;YP/5WMe8fAqBe7ihoeFj5IG9ROU7cBKJH1LgJJIjYOeiF198MTMrK0tXXFwcCRGJhajw+4ZWCE0K&#10;hCwVApMKsUmFCKbAo4rDZrGI43cPNfDqNkF0xvr2FhKaM844I3nfvn3THQ4HB1/mB2MjEVyYr0f4&#10;AuK2Ap7blzt27KhVtpFIJBKJJCCCafzRw6PYDTWbzWdi/iwR2zs6jj99+nR+ODYBs9G+mA5kA1Ui&#10;kUgkYYOi0qWw0INjUBaPFlLYJBKJRCKRSCQSiUQikUgkEolEIpFIJBKJRCKRSCQSiUQikUgkEolE&#10;IpFIJBKJRCKRSCQSiUQikRxvRET8P+qcppFnSIBcAAAAAElFTkSuQmCCUEsDBBQABgAIAAAAIQAM&#10;tFVs2wAAAAUBAAAPAAAAZHJzL2Rvd25yZXYueG1sTI9BS8NAEIXvgv9hGcGb3aSitDGbUop6KoKt&#10;IN6m2WkSmp0N2W2S/ntHL3oZ5vGGN9/LV5Nr1UB9aDwbSGcJKOLS24YrAx/7l7sFqBCRLbaeycCF&#10;AqyK66scM+tHfqdhFyslIRwyNFDH2GVah7Imh2HmO2Lxjr53GEX2lbY9jhLuWj1PkkftsGH5UGNH&#10;m5rK0+7sDLyOOK7v0+dhezpuLl/7h7fPbUrG3N5M6ydQkab4dww/+IIOhTAd/JltUK0BKRJ/p3jz&#10;ZSLyIEu6XIAucv2fvvgGAAD//wMAUEsDBBQABgAIAAAAIQCqJg6+vAAAACEBAAAZAAAAZHJzL19y&#10;ZWxzL2Uyb0RvYy54bWwucmVsc4SPQWrDMBBF94XcQcw+lp1FKMWyN6HgbUgOMEhjWcQaCUkt9e0j&#10;yCaBQJfzP/89ph///Cp+KWUXWEHXtCCIdTCOrYLr5Xv/CSIXZINrYFKwUYZx2H30Z1qx1FFeXMyi&#10;UjgrWEqJX1JmvZDH3IRIXJs5JI+lnsnKiPqGluShbY8yPTNgeGGKyShIk+lAXLZYzf+zwzw7Taeg&#10;fzxxeaOQzld3BWKyVBR4Mg4fYddEtiCHXr48NtwBAAD//wMAUEsBAi0AFAAGAAgAAAAhALGCZ7YK&#10;AQAAEwIAABMAAAAAAAAAAAAAAAAAAAAAAFtDb250ZW50X1R5cGVzXS54bWxQSwECLQAUAAYACAAA&#10;ACEAOP0h/9YAAACUAQAACwAAAAAAAAAAAAAAAAA7AQAAX3JlbHMvLnJlbHNQSwECLQAUAAYACAAA&#10;ACEAAIYymB8DAADuCwAADgAAAAAAAAAAAAAAAAA6AgAAZHJzL2Uyb0RvYy54bWxQSwECLQAKAAAA&#10;AAAAACEAisYozmX7AABl+wAAFAAAAAAAAAAAAAAAAACFBQAAZHJzL21lZGlhL2ltYWdlMS5wbmdQ&#10;SwECLQAUAAYACAAAACEADLRVbNsAAAAFAQAADwAAAAAAAAAAAAAAAAAcAQEAZHJzL2Rvd25yZXYu&#10;eG1sUEsBAi0AFAAGAAgAAAAhAKomDr68AAAAIQEAABkAAAAAAAAAAAAAAAAAJAIBAGRycy9fcmVs&#10;cy9lMm9Eb2MueG1sLnJlbHNQSwUGAAAAAAYABgB8AQAAFwMBAAAA&#10;">
                <v:rect id="Rectangle 22" o:spid="_x0000_s1027" style="position:absolute;left:3;top:276;width:421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DgNRxAAAANsAAAAPAAAAZHJzL2Rvd25yZXYueG1sRI9Pi8Iw&#10;FMTvgt8hPMGbpvawaNcosip6XP9A19ujebZlm5fSZG3dT28EweMwM79h5svOVOJGjSstK5iMIxDE&#10;mdUl5wrOp+1oCsJ5ZI2VZVJwJwfLRb83x0Tblg90O/pcBAi7BBUU3teJlC4ryKAb25o4eFfbGPRB&#10;NrnUDbYBbioZR9GHNFhyWCiwpq+Cst/jn1Gwm9arn739b/Nqc9ml3+lsfZp5pYaDbvUJwlPn3+FX&#10;e68VxDE8v4QfIBcPAAAA//8DAFBLAQItABQABgAIAAAAIQDb4fbL7gAAAIUBAAATAAAAAAAAAAAA&#10;AAAAAAAAAABbQ29udGVudF9UeXBlc10ueG1sUEsBAi0AFAAGAAgAAAAhAFr0LFu/AAAAFQEAAAsA&#10;AAAAAAAAAAAAAAAAHwEAAF9yZWxzLy5yZWxzUEsBAi0AFAAGAAgAAAAhAGMOA1HEAAAA2wAAAA8A&#10;AAAAAAAAAAAAAAAABwIAAGRycy9kb3ducmV2LnhtbFBLBQYAAAAAAwADALcAAAD4AgAAAAA=&#10;" filled="f" stroked="f">
                  <v:textbox inset="0,0,0,0">
                    <w:txbxContent>
                      <w:p w14:paraId="6B6E663E" w14:textId="77777777" w:rsidR="008A356F" w:rsidRDefault="00352C69">
                        <w:r>
                          <w:t xml:space="preserve"> </w:t>
                        </w:r>
                      </w:p>
                    </w:txbxContent>
                  </v:textbox>
                </v:rect>
                <v:rect id="Rectangle 24" o:spid="_x0000_s1028" style="position:absolute;left:18096;top:5991;width:421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Dqz6+xQAAANsAAAAPAAAAZHJzL2Rvd25yZXYueG1sRI9Pa8JA&#10;FMTvBb/D8oTe6sYgxaSuIv5Bj20UbG+P7GsSzL4N2TVJ++m7BcHjMDO/YRarwdSio9ZVlhVMJxEI&#10;4tzqigsF59P+ZQ7CeWSNtWVS8EMOVsvR0wJTbXv+oC7zhQgQdikqKL1vUildXpJBN7ENcfC+bWvQ&#10;B9kWUrfYB7ipZRxFr9JgxWGhxIY2JeXX7GYUHObN+vNof/ui3n0dLu+XZHtKvFLP42H9BsLT4B/h&#10;e/uoFcQz+P8SfoBc/gEAAP//AwBQSwECLQAUAAYACAAAACEA2+H2y+4AAACFAQAAEwAAAAAAAAAA&#10;AAAAAAAAAAAAW0NvbnRlbnRfVHlwZXNdLnhtbFBLAQItABQABgAIAAAAIQBa9CxbvwAAABUBAAAL&#10;AAAAAAAAAAAAAAAAAB8BAABfcmVscy8ucmVsc1BLAQItABQABgAIAAAAIQCDqz6+xQAAANsAAAAP&#10;AAAAAAAAAAAAAAAAAAcCAABkcnMvZG93bnJldi54bWxQSwUGAAAAAAMAAwC3AAAA+QIAAAAA&#10;" filled="f" stroked="f">
                  <v:textbox inset="0,0,0,0">
                    <w:txbxContent>
                      <w:p w14:paraId="35877156" w14:textId="77777777" w:rsidR="008A356F" w:rsidRDefault="00352C69">
                        <w:r>
                          <w:t xml:space="preserve"> </w:t>
                        </w:r>
                      </w:p>
                    </w:txbxContent>
                  </v:textbox>
                </v:rect>
                <v:rect id="Rectangle 25" o:spid="_x0000_s1029" style="position:absolute;left:17044;top:8841;width:422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55slxQAAANsAAAAPAAAAZHJzL2Rvd25yZXYueG1sRI9Pa8JA&#10;FMTvBb/D8oTe6saAxaSuIv5Bj20UbG+P7GsSzL4N2TVJ++m7BcHjMDO/YRarwdSio9ZVlhVMJxEI&#10;4tzqigsF59P+ZQ7CeWSNtWVS8EMOVsvR0wJTbXv+oC7zhQgQdikqKL1vUildXpJBN7ENcfC+bWvQ&#10;B9kWUrfYB7ipZRxFr9JgxWGhxIY2JeXX7GYUHObN+vNof/ui3n0dLu+XZHtKvFLP42H9BsLT4B/h&#10;e/uoFcQz+P8SfoBc/gEAAP//AwBQSwECLQAUAAYACAAAACEA2+H2y+4AAACFAQAAEwAAAAAAAAAA&#10;AAAAAAAAAAAAW0NvbnRlbnRfVHlwZXNdLnhtbFBLAQItABQABgAIAAAAIQBa9CxbvwAAABUBAAAL&#10;AAAAAAAAAAAAAAAAAB8BAABfcmVscy8ucmVsc1BLAQItABQABgAIAAAAIQDs55slxQAAANsAAAAP&#10;AAAAAAAAAAAAAAAAAAcCAABkcnMvZG93bnJldi54bWxQSwUGAAAAAAMAAwC3AAAA+QIAAAAA&#10;" filled="f" stroked="f">
                  <v:textbox inset="0,0,0,0">
                    <w:txbxContent>
                      <w:p w14:paraId="1942448E" w14:textId="77777777" w:rsidR="008A356F" w:rsidRDefault="00352C69">
                        <w:r>
                          <w:t xml:space="preserve"> </w:t>
                        </w:r>
                      </w:p>
                    </w:txbxContent>
                  </v:textbox>
                </v:rect>
                <v:rect id="Rectangle 26" o:spid="_x0000_s1030" style="position:absolute;left:15292;top:11706;width:421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NQVSxQAAANsAAAAPAAAAZHJzL2Rvd25yZXYueG1sRI9Ba8JA&#10;FITvBf/D8oTe6qY5hJi6irSV5NiqoL09ss8kmH0bsmuS9td3CwWPw8x8w6w2k2nFQL1rLCt4XkQg&#10;iEurG64UHA+7pxSE88gaW8uk4JscbNazhxVm2o78ScPeVyJA2GWooPa+y6R0ZU0G3cJ2xMG72N6g&#10;D7KvpO5xDHDTyjiKEmmw4bBQY0evNZXX/c0oyNNuey7sz1i171/56eO0fDssvVKP82n7AsLT5O/h&#10;/3ahFcQJ/H0JP0CufwEAAP//AwBQSwECLQAUAAYACAAAACEA2+H2y+4AAACFAQAAEwAAAAAAAAAA&#10;AAAAAAAAAAAAW0NvbnRlbnRfVHlwZXNdLnhtbFBLAQItABQABgAIAAAAIQBa9CxbvwAAABUBAAAL&#10;AAAAAAAAAAAAAAAAAB8BAABfcmVscy8ucmVsc1BLAQItABQABgAIAAAAIQAcNQVSxQAAANsAAAAP&#10;AAAAAAAAAAAAAAAAAAcCAABkcnMvZG93bnJldi54bWxQSwUGAAAAAAMAAwC3AAAA+QIAAAAA&#10;" filled="f" stroked="f">
                  <v:textbox inset="0,0,0,0">
                    <w:txbxContent>
                      <w:p w14:paraId="00D05460" w14:textId="77777777" w:rsidR="008A356F" w:rsidRDefault="00352C69">
                        <w:r>
                          <w:t xml:space="preserve"> </w:t>
                        </w:r>
                      </w:p>
                    </w:txbxContent>
                  </v:textbox>
                </v:rect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Picture 481" o:spid="_x0000_s1031" type="#_x0000_t75" style="position:absolute;width:18286;height:13957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44iQxAAAANwAAAAPAAAAZHJzL2Rvd25yZXYueG1sRI/NbsIw&#10;EITvSH0Ha5F6A4eqoCjEQahSfy4cEvoA23hJIux1GrshfXuMhMRxNDPfaPLdZI0YafCdYwWrZQKC&#10;uHa640bB9/F9kYLwAVmjcUwK/snDrnia5Zhpd+GSxio0IkLYZ6igDaHPpPR1Sxb90vXE0Tu5wWKI&#10;cmikHvAS4dbIlyTZSIsdx4UWe3prqT5Xf1aBOZlfHMtKp4fPn+NUlnqz/tBKPc+n/RZEoCk8wvf2&#10;l1bwmq7gdiYeAVlcAQAA//8DAFBLAQItABQABgAIAAAAIQDb4fbL7gAAAIUBAAATAAAAAAAAAAAA&#10;AAAAAAAAAABbQ29udGVudF9UeXBlc10ueG1sUEsBAi0AFAAGAAgAAAAhAFr0LFu/AAAAFQEAAAsA&#10;AAAAAAAAAAAAAAAAHwEAAF9yZWxzLy5yZWxzUEsBAi0AFAAGAAgAAAAhAI7jiJDEAAAA3AAAAA8A&#10;AAAAAAAAAAAAAAAABwIAAGRycy9kb3ducmV2LnhtbFBLBQYAAAAAAwADALcAAAD4AgAAAAA=&#10;">
                  <v:imagedata r:id="rId7" o:title=""/>
                </v:shape>
                <w10:anchorlock/>
              </v:group>
            </w:pict>
          </mc:Fallback>
        </mc:AlternateContent>
      </w:r>
      <w:r w:rsidRPr="00352C69">
        <w:rPr>
          <w:rFonts w:ascii="Arial" w:hAnsi="Arial" w:cs="Arial"/>
          <w:sz w:val="28"/>
          <w:szCs w:val="28"/>
        </w:rPr>
        <w:t xml:space="preserve"> </w:t>
      </w:r>
      <w:r w:rsidRPr="00352C69">
        <w:rPr>
          <w:rFonts w:ascii="Arial" w:hAnsi="Arial" w:cs="Arial"/>
          <w:sz w:val="28"/>
          <w:szCs w:val="28"/>
        </w:rPr>
        <w:tab/>
      </w:r>
      <w:r w:rsidRPr="00352C69">
        <w:rPr>
          <w:rFonts w:ascii="Arial" w:hAnsi="Arial" w:cs="Arial"/>
          <w:noProof/>
          <w:sz w:val="28"/>
          <w:szCs w:val="28"/>
        </w:rPr>
        <mc:AlternateContent>
          <mc:Choice Requires="wpg">
            <w:drawing>
              <wp:inline distT="0" distB="0" distL="0" distR="0" wp14:anchorId="17C0A5D5" wp14:editId="54A6A821">
                <wp:extent cx="2076450" cy="1405255"/>
                <wp:effectExtent l="0" t="0" r="0" b="0"/>
                <wp:docPr id="69405" name="Group 69405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076450" cy="1405255"/>
                          <a:chOff x="0" y="0"/>
                          <a:chExt cx="2076450" cy="1405255"/>
                        </a:xfrm>
                      </wpg:grpSpPr>
                      <wps:wsp>
                        <wps:cNvPr id="482" name="Shape 482"/>
                        <wps:cNvSpPr/>
                        <wps:spPr>
                          <a:xfrm>
                            <a:off x="0" y="0"/>
                            <a:ext cx="2076450" cy="1405255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2076450" h="1405255">
                                <a:moveTo>
                                  <a:pt x="0" y="1405255"/>
                                </a:moveTo>
                                <a:lnTo>
                                  <a:pt x="2076450" y="1405255"/>
                                </a:lnTo>
                                <a:lnTo>
                                  <a:pt x="2076450" y="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ln w="3175" cap="flat">
                            <a:miter lim="127000"/>
                          </a:ln>
                        </wps:spPr>
                        <wps:style>
                          <a:lnRef idx="1">
                            <a:srgbClr val="000000"/>
                          </a:lnRef>
                          <a:fillRef idx="0">
                            <a:srgbClr val="000000">
                              <a:alpha val="0"/>
                            </a:srgbClr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483" name="Rectangle 483"/>
                        <wps:cNvSpPr/>
                        <wps:spPr>
                          <a:xfrm>
                            <a:off x="1696212" y="1257554"/>
                            <a:ext cx="42143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49AB997" w14:textId="77777777" w:rsidR="008A356F" w:rsidRDefault="00352C69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pic:pic xmlns:pic="http://schemas.openxmlformats.org/drawingml/2006/picture">
                        <pic:nvPicPr>
                          <pic:cNvPr id="485" name="Picture 485"/>
                          <pic:cNvPicPr/>
                        </pic:nvPicPr>
                        <pic:blipFill>
                          <a:blip r:embed="rId8"/>
                          <a:stretch>
                            <a:fillRect/>
                          </a:stretch>
                        </pic:blipFill>
                        <pic:spPr>
                          <a:xfrm>
                            <a:off x="381000" y="46991"/>
                            <a:ext cx="1311275" cy="1311275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inline>
            </w:drawing>
          </mc:Choice>
          <mc:Fallback>
            <w:pict>
              <v:group w14:anchorId="17C0A5D5" id="Group 69405" o:spid="_x0000_s1032" style="width:163.5pt;height:110.65pt;mso-position-horizontal-relative:char;mso-position-vertical-relative:line" coordsize="20764,14052" o:gfxdata="UEsDBBQABgAIAAAAIQDa9j37DQEAABQCAAATAAAAW0NvbnRlbnRfVHlwZXNdLnhtbJSRwU7DMAyG&#10;70i8Q5QralN2QAi13YGOIyA0HiBK3DajcaI4lO3tSbtNgolN4pjY3+/PSbnc2oGNEMg4rPhtXnAG&#10;qJw22FX8ff2U3XNGUaKWg0Oo+A6IL+vrq3K980As0UgV72P0D0KQ6sFKyp0HTJXWBStjOoZOeKk+&#10;ZAdiURR3QjmMgDGLUwavywZa+TlEttqm673JxnecPe77plEVN3biNx46Lv5EAgx0wkjvB6NkTMuJ&#10;EfWJWHaQyhM591BvPN0k8zMTpspvqZ8DDtxLes1gNLBXGeKztEld6EACFq5xKr+cMUlaylzbGgV5&#10;E2g1U0enc9nafWGA8b/hTcLeYDymi/lP628AAAD//wMAUEsDBBQABgAIAAAAIQA4/SH/1gAAAJQB&#10;AAALAAAAX3JlbHMvLnJlbHOkkMFqwzAMhu+DvYPRfXGawxijTi+j0GvpHsDYimMaW0Yy2fr2M4PB&#10;MnrbUb/Q94l/f/hMi1qRJVI2sOt6UJgd+ZiDgffL8ekFlFSbvV0oo4EbChzGx4f9GRdb25HMsYhq&#10;lCwG5lrLq9biZkxWOiqY22YiTra2kYMu1l1tQD30/bPm3wwYN0x18gb45AdQl1tp5j/sFB2T0FQ7&#10;R0nTNEV3j6o9feQzro1iOWA14Fm+Q8a1a8+Bvu/d/dMb2JY5uiPbhG/ktn4cqGU/er3pcvwCAAD/&#10;/wMAUEsDBBQABgAIAAAAIQCZba3exAMAACMKAAAOAAAAZHJzL2Uyb0RvYy54bWy8Vttu3DYQfS/Q&#10;fxD0HuuyN6/gdVDEjRGgaIwk/QAuRa2IUCRBcm/9+s6MRK1sx03rADFg7VAcDoeHZ87o5u2pU8lB&#10;OC+N3qTFVZ4mQnNTS73bpH99ef/mOk18YLpmymixSc/Cp29vf/3l5mgrUZrWqFq4BIJoXx3tJm1D&#10;sFWWed6KjvkrY4WGyca4jgUYul1WO3aE6J3KyjxfZkfjausMF97D27t+Mr2l+E0jePjYNF6ERG1S&#10;yC3Q09Fzi8/s9oZVO8dsK/mQBntFFh2TGjYdQ92xwJK9k89CdZI7400TrrjpMtM0kgs6A5ymyJ+c&#10;5t6ZvaWz7Krjzo4wAbRPcHp1WP7n4d7Zz/bBARJHuwMsaIRnOTWuw1/IMjkRZOcRMnEKCYeXZb5a&#10;zheALIe5Yp4vysWiB5W3gPyzdbz9/Tsrs7hx9iidowWC+AsG/scw+NwyKwhaXwEGDy6R9SadX5dp&#10;olkHRCWHBF8QMOQ1wuQrD4j9KEbjSVnF9z7cC0Nws8MfPvS8rKPF2mjxk46mA3b/K68tC7gO80Qz&#10;OU7uq71cF8535iC+GPIMl0ubXCgke/FReuo7cuAxBWBF9Iu/lmJP/akCX/QEXkXKTXy4Ml4AQPAK&#10;jzUadFR4OQVTaTz1rFgtgKIMBKZRLFCldjKA8ijZARDlKs8vmUBAZFt/xWSFsxKIjdKfRANMAeIX&#10;FMS73fadcsmBob7QH/KFkgVXXNNIpcZV+Yur0JUp27Ih1hBm2IBCDpHQU5C0PQ3Lh2x6fQOVAPyi&#10;ykFK4yJKy+gwrtegzbTh5LRobk19JmUgQKD8UCN+Sh3OYh1+ApIzvVMCanH2v2qxWK6XZQEFjbQs&#10;F6vFYo7rAYdBgeZlMYd9SLmu1+vZasA86p51fVEmaGxSLDe6vligyL/BBcMqjU9t3sOFRw48o1I4&#10;bU+91MSz9BgnrXF/f4RG2igDhIVqJCvF3gp742yaqA8aZA/bWDRcNLbRcEG9M9Ts+mx+2wfTSNQT&#10;usN+t2FAF2olr+B/aC5gPRPW7zdhWBX2TqRDkO4/xeiY+7q3b6APQhXLrVQynKmnA8iYlD48SI4q&#10;i4OpRkMp9xoN87gtMIN6TvTDVXheHD8KslXS4u0gMmgP6UK5PGmn3zhx36rvDN93Qof+28MJEBP4&#10;8PGttD5NXCW6rYA24j7URU81H5wIHCQq6gCnm2DVOEFZXhLDnF/oLbPrAlUK6TxfrtfDDpHMxawA&#10;GUOVQ7oPg56Gr+Iz5dVnQiYkRqyhLxGwHn3qTMfkdfm2u/0HAAD//wMAUEsDBAoAAAAAAAAAIQAz&#10;JsWD71oAAO9aAAAUAAAAZHJzL21lZGlhL2ltYWdlMS5qcGf/2P/gABBKRklGAAEBAQB4AHgAAP/b&#10;AEMAAwICAwICAwMDAwQDAwQFCAUFBAQFCgcHBggMCgwMCwoLCw0OEhANDhEOCwsQFhARExQVFRUM&#10;DxcYFhQYEhQVFP/bAEMBAwQEBQQFCQUFCRQNCw0UFBQUFBQUFBQUFBQUFBQUFBQUFBQUFBQUFBQU&#10;FBQUFBQUFBQUFBQUFBQUFBQUFBQUFP/AABEIAR4BHgMBIgACEQEDEQH/xAAfAAABBQEBAQEBAQAA&#10;AAAAAAAAAQIDBAUGBwgJCgv/xAC1EAACAQMDAgQDBQUEBAAAAX0BAgMABBEFEiExQQYTUWEHInEU&#10;MoGRoQgjQrHBFVLR8CQzYnKCCQoWFxgZGiUmJygpKjQ1Njc4OTpDREVGR0hJSlNUVVZXWFlaY2Rl&#10;ZmdoaWpzdHV2d3h5eoOEhYaHiImKkpOUlZaXmJmaoqOkpaanqKmqsrO0tba3uLm6wsPExcbHyMnK&#10;0tPU1dbX2Nna4eLj5OXm5+jp6vHy8/T19vf4+fr/xAAfAQADAQEBAQEBAQEBAAAAAAAAAQIDBAUG&#10;BwgJCgv/xAC1EQACAQIEBAMEBwUEBAABAncAAQIDEQQFITEGEkFRB2FxEyIygQgUQpGhscEJIzNS&#10;8BVictEKFiQ04SXxFxgZGiYnKCkqNTY3ODk6Q0RFRkdISUpTVFVWV1hZWmNkZWZnaGlqc3R1dnd4&#10;eXqCg4SFhoeIiYqSk5SVlpeYmZqio6Slpqeoqaqys7S1tre4ubrCw8TFxsfIycrS09TV1tfY2dri&#10;4+Tl5ufo6ery8/T19vf4+fr/2gAMAwEAAhEDEQA/AP1TooooAKKKKACiiigAooooAKKKKACiiigA&#10;ooooAKKSigBaKSigBaKSjNAC0UlLQAUUUlAC0UUUAFFFFABRRRQAUUUUAFFFFABRRRQAUUUUAFFF&#10;FABRRRQAUUUUAFFFFABRRRQAUUlFAEbY25IryD48fErW/hzptzfaSIHSCz8/yZY925t/3q9h9s5N&#10;fOf7YCb/AAZrH/YN/wDZ6iXwnpZaoPFQ9rHmj2PDG/bU+IE6TMk+nQ7V+VYrI/8As70yH9sb4jzb&#10;2+12mxV+fbZr8tfN2mzS/P8AxotbdntSJ9zferyPaz/mP3mpkOXUk7UIyPfrf9sLx7IsxbUrfev3&#10;U+yRVat/2uPiDdQvJ9qtNi/fZLRflrwG3+7WjZw/w7qPaz/mOStlGDoRlKeFjL3o8vLH7On/AA57&#10;tD+1d49uIdyalb7933fskX3atP8AtPfEJIUk/tCHYz7d/wBkj/8Aia8XtkaHYtaT7XiRf491Z+3n&#10;/MY1MpwMf+XEfi/lPU5v2oPH/lJ/xMo0YNhv9Ei+b/x2vpL4AeONV8feAxqmtNG94bmSHdFHsBUb&#10;SDj/AIFXxElnviTd9yvsf9lnC/DNkPUXsv8A6CldtCcpyPi+IMHRw+EvGlGMub7PY9nooor0T85C&#10;iiigAooooAKKKKACiiigAooooAKKKKACiiigAooooAKKKKACiikY4BNACD86Dj1r5H8ef8FDvDPg&#10;bxlrPhs+GNXvLrTLyWzklV41R2jbazLk/drlG/4KdaZ/yz8DXUn93fqKp/7Trn9vS6yPep5FmVaH&#10;PCldH3HxRtr4Qm/4KiRIH8v4ds+3+9rP/wBoqsf+CnF83+q+H1uv+/rDN/7SrP61S/mOmPDOaT/5&#10;df8Ak0f8z715zkjn6189ftdR/aPA+tr8v/IKlavB5v8Agpfrfy+X4K05P96/dv8A2SvMvip+2z4j&#10;+J2j31hP4f0u0t7qD7L+6ll3ov8AfqZYunynsZZw5meHxUas4fD5o8u0q5ZFdVZkRvvJu+9W7Z7X&#10;ilZpVR1X7v8AerhNE1iJ1l83cj/cX5t9dXYXO9f+A15/uyP1+pKpB1JUZc0pSj7v8u36and+D9Y0&#10;qws7iPULH7Y8rff/ANn/AL7Suqs9e8ORxxNFpTQ3EG3ynWJ23fP8+7dLU/h+Pw/4fsbv+z/FmzbO&#10;0X72Bfvbfkfbubcu5V+b/f8Al/hreutQsbaPUEg1SOaK3tpfszxXMSpOyvsRNv3l+Vm/3v4ak4a9&#10;eMpaRl+JlXniSxv9OeJbGPzduxZvsu3b/wCRax40V4t275933K7T+1dE1fRpYrvVpGlWyiZ0byot&#10;0nyvtV/7q7//AB2vOde8Q6fpWrXUFtL51lFLsimZt3/j/wDepf4jljOq1y0Y/a/8lOrttzxIrP8A&#10;Iv3Ur65/Zgj8v4d3LYyf7Ql/9BSviO38Z6Z5Sf6ZGku7+Nq+zf2T9Wg1D4YPcLNGY2vZNu1v9la7&#10;MN/EPjOI6U44L4ub3v6R7lS1B9sgUf66P/voUfbIP+e0f/fQr1T8u5X2J6KqpfW0k3lJNG8uN2xW&#10;+arVBIUUUUAFFFFABRRRQAUUUUAFFFFABRRRQAUUUUAFFFFABSNypFLRQB8OeOv+Cfdp408d+Jdf&#10;n8ZzWx1bUZ7z7NFpi/uvNlZtm/zfnqpbf8E3PDyf6/xjqT/7lrElfZtwv7+4+X+KuO+IPjyPwPo7&#10;3OI7m92vLBZNu3TqmxGRdqtt+Z0Xe3y7nT+9XD7CmfRwzzMacFCFT8j55h/4Jy+DIVTd4o113/2f&#10;IT/2SrCf8E8fAUK/vfEHiJ/4/wDW2/8A8arurX466rZ2FxBeWMd5qbKyWLWNnLKl1Kqea7qn3miR&#10;GX/aZkf7tZ+qfGPWodP8QXWh6v8A2rZWqtdRX19Z/Zdy/Z/9VF+6Xzf3qf7zNLt+XZR7Cn/KH9tZ&#10;l/z9kYMP/BPn4cTLtk1HxG//AG8wf/Gqsf8ADvf4Y7vmvdef/fu4v/jVeoXfxgnt5HiTwd4mfbt+&#10;drHanzLu3u+/7v8A4/8A7Nc78SNYbxDZ6ZOzX1tby2q3SxJO8T/N/BKivWdSnShGU+UUc6zKcuX2&#10;8j40/bC+B3hX4D6v4Vi8ONe+VfRzyz/a50b5omi/2V/v141YeKlRdiy7Eb5G+b71feH/AArrTPGH&#10;lLPpn9pPFu2/aJ3d/wDb+89QJ8LvCtmyf8SG2T+79+vnpZjH+X3T7PB5vGjQ9nUjzVJcvNLm96XL&#10;/Vj578G+DINStYpb25ktpm/5Y27wM/8AuOjSqytXbQ+G7OzVYvtKvEsXmrN9jtX3L/8AFV7nYeA/&#10;D211XSoERdu7Zv8AvV4T+1Xc23gO48ORWatbfbFuEbZK/wDD5Wz/ANDq6OJjVlyxiepDPniK/JU9&#10;2Mht54Gtvs7r9pk83bs+7s+b/c2fdr5k8W6lc6V4guLO5Zk8ptjJ/t10s3jy5uYmVr6f/v69eMeN&#10;deabUG+be27dvdvnr0ox5j6an7lSPtqn2jqrbWFm8YaPF9+3lnRWT+9Xqdr8QPF2kImn6L4j1XT4&#10;Wb5be1vpYk3f99V83+D7t28ZaU27/l6X/wBDr2W5m85kX+P7lTUvDY+vy2nRxkJqtS05v6ke0R2/&#10;xTbwa+tN8StUF75DXa6f9tlb90v/AE13f3V/3f8AbrzO5+OXxLsLp4JfGmuI6feT+0Gf/wBnrof7&#10;bvk8GvoMUWspZNFsZEaXZ/t/8svuv97bvryJ4WhmeJv4W2VjRnV972p1ZTllKpKr9Zoxl73u+7H4&#10;f6/4c/Tb9i/xBqXi74e6VqmsXs2o37C4Rrq6k3u373+9X00uME9q+Wv2CuPg/pPy/wDLa5+b/ts1&#10;fUi/KuK+gofwz+XeJacKObV4U/h5n+ZJRRRWx8yFFFFABRRRQAUUUUAFFFFABRRRQAUUUUAFFFFA&#10;BRRRQBg3e1dUZWfZVK80q2uby3nntoZpbdt8EzxI7xf7n92rWtfLqKf7S1wPxT+MGn/DnWPBtldS&#10;RJLrl/8AZ23N91P43/8AQa5pS5SiTxJ4f8HeF9Q1DxnrVzDolw8XlT6tNfPa7F+T5N+9f7i/LXlf&#10;jf49eGNH+H//AAlGi+LdU8VWn9o/2bAtqtqqLcbNzfvWtd33f4/m+/Xm+k+JrX9oL4xeLfEGvbbz&#10;w/4Zvm0rw7Y3HkPZQNE/726lillVXd/4f7u//YSvUfF2qaV410H+yPEUuj65Zwz+e1lE1rFsVYZd&#10;2xlvWaL7v3/vL8/3lqJc3L7p6WHp041Iyr/CaXwb8Q+H/i74SXxCsepTOs7W91aatfPcJFKux/uf&#10;6r7ro27b/HWB4q8bReJ/Eeq2sCt5VhtiV/71c58FfG2g+APEOsfCTTbaf7XZ6Yuvy6nNKrpeNL5W&#10;/Ztdl27Jbfb839+ufs9Y87x1runxN8i7ZZf95kesa/N9WlzfyhW9n9bl7D4eb3Tq9E8SRfb/ACIH&#10;Z7hldF2Ns2t/f310Gj+J7N/EF3pn2SOa4tV3+cn8X3P4P+B7v+AVyWlabbWF1dzxSslxcKqfO33f&#10;n3v/AOyVoarZzzXHhe2n0yPUtPuJ53nm2o/lL5T7P4P7+z7lfDU+X7J9VQpR5eaR2rwrqSxX2nz2&#10;ybl2bIf4m318iftz3my18GM3+tZrz/23r6Ws/FVnolnKrW39mxMyvFC0u+Xcj/3P4fuV8o/tt6fq&#10;/jBfBq6DY3NzErXjy7In2KrfZ9n+f9itsJOMMTHmPQwUeXGx5Y8x8z23iFdzwN9/bv31xetTSahq&#10;nlRhpWb+7XrXhv8AZP8AH/i2x/tCOTSdKh/h/tC8SJ2/4D96oNU/ZZ8Y+BftGr6vqWjSWNvE3/Hl&#10;rEXmu23+FW+9/u19TGdL4oyPpo4mX1j2dSXNzSOOsbLT9Eu1uUmurlrZty3EMH7pZQzfK27/ALZf&#10;9917L8O/iN4X0FpIfEuh/wBtXi3G9bi3n+SNPl/uv833W/76ryawtNXvGSS5tI/skX7qOZ08qJv9&#10;ttv3mX738VJM0KXUoiMQkVmX9zu2/wDj38Nc0Zc0j9Ny+EasJUpfD/4CfXkPjn4fTMzT6baOjeVt&#10;/wCJrK7/AHER/m/4A/8A33XnvxH8aeC9S0/UI7DSJ/7alufk1Jp2dGRXb/b/ALu1P+A7q8Vs77ZF&#10;833v7tXbbbMrtd/JL/D/ALNdB6+Hymhh5RnGrL/wKR+oP7APm/8ACk9L8373n3X/AKNr6kbqK+WP&#10;+Cf7PJ8EtLaX7/2m5/8AQ6+p26ivXofw0fyhxR/yOMT/AImPooorY+WCiiigAooooAKKKKACiiig&#10;AooooAKKKKACiiigAooooA53xK3l3Vg3959tfDf7aXipf+Fq+HIlWOH7BKkUVxMzp9753T5a+3/H&#10;s62ejrcudqQSq7NX5XftD+MF8SfFrzZ9QV7KWdX/ANH2/wAPzu77n+79/wC//wDEbvNxUgl8Ja0r&#10;4i6n+zT4t8caLfaRPNoXiP7PqVmv2r7LLFL9/wA2J9j/ALp/3sX3Pm2Vtp+2lfPeW8/9i3PlLF8y&#10;Q6w6vL+9d9/yxbd3z7f91Nr15V+0DftrejeD9a0y2abT7CKW1luHW3lSLc++L7rvtXe77d77f7lc&#10;Z4J1XxLeWdxPZrqH2hW+aa0tUfb/AN9I9Efh+I9KMo8vwnuvwh+IkXiT44ePfif4u1zRtElvLP7F&#10;Z2Mt9Ej7XdNiff8A+WUVvEv/AAOug+G/xI0i/wDixqv/ABN7F0uGXa/npsb5Hr5V1X4wfESG88hd&#10;avkTzVRVSCKLa3/AU+Vq5nxteazNfxXN9Ld3Op3H3nmlR3b/AMfqqsYzpSjzER5ufm5T9U7Z7Gwi&#10;lWWXybj76zP/AAr8mz+P+NP/AEB6xPEn9mW1vLP9uaF1be6J/F/uf5/jrxf4R+HvFmg+CNEs9T8/&#10;7X5X35pf73zIn3/4Efb/AMArqPEL649q0DbX2rv2bk/2/wD4ivhZR5Hy8p9DH/Ecvr2sabNdPu1W&#10;RE+4yOrp/wB8fJ81eoWevanp7WF2NTvLfSoNOs/KWBmVFT7PFveX/wCwb/2avnXUtB1p9Zll8+DY&#10;vz70nT/xxK+lfhzYx3fjzwFHqTx3CpaWqpatB8vzW6fPv/i+dH/vLXPOi5ThE+oy2UKbnOfve7Ip&#10;3nx6udPs7aKLXNQ1CGS33yssjRvBJu3bP9r+7VzR/iXe6/qUP2DxFdusbK8lvev80nyfw7v4dy/3&#10;f4v++fqOfQPDVzhG8PWsvzN8o05Wr56/ap0rTvC+ueD/AOy7C10pLxZ4rhY4fIWVd0X39vzba9PE&#10;ZZLD0va851ZdmWDzCvHCxw/LKXNrp/kfJfx78K634s+L3iOfT9Nu76eedX8q3gaVk+RP7tfOkVu6&#10;3krQI007ybdi/wAX+zX6p/BnUIbv/hYNyE2veeRMF3fc3QNX5k+B9ctPDPi9NVvFZ7dJ2+eH78X+&#10;2tdmDjKND2v8x+iZXm1WrSnQjS/gxjy/+AnrWn/s0ak3gR9Yu5bm219/3sVj9jldFX+4zL/HXlj2&#10;cv2h4ryJra4t22PC67HVq++vCvxU0WHwb/av9vapNY+Rv+0f2ZvRl/39lfFXxU8Vaf428aXuoaVL&#10;JNa7vluJokieX/gC08NWq1ZcsjHhvOcwx2Jq0q8OaP8A6Sfor/wT9mab4I6czf8APzc/+h19Vivl&#10;L/gn3cef8FbDb/DdXK/+P19WivrKP8NH4PxP/wAjev8A4mPooorY+XCiiigAooooAKKKKACiiigA&#10;ooooAKKKKACiiigBv8VNztyacOtef/GrUrvS/BrT2NzJaTrMuJYW2t/FQzSnT9rUjE8a/bV+IWu+&#10;F4vCmj6ZutLHVDdNc3wVvvRwtti3fdH3mb5v7lfl98S9envNZeVp2udvzs+532/weaif7n/xVfbX&#10;7S0fxK+K3hnSrHw5qtt/orPNL9oZN7vt+TbuT/gP8P368H0/9kvxDrng6TXtR8V6TpVw3zJpmo2y&#10;JdxyxSur+bs2/f8An27f4XSvEry97mPqMVk044anJSj/AE2eK+IrbxL420bR9P0+C+vLSKVXlt4Y&#10;n+9/ff8Avf3d/wDD/wADr134b+DLbSr/AMR3lzpF2+nreSxRJCux5Yvn2bNyNu+59+vErz4heKvC&#10;WqXemaVq8728XyLcWkSJu/3Pkf8A9Dr6q+BXxF8M3mlw21tqscNxpsTbbe7V0lXc7/ffZt+4/wD4&#10;/XNiK9SlGMoxOrAZTGfNGvLl905K5+D/AIMudelna8a2dW3wbLpWeV9/zu/yfKuz7qbPvfxfw1zn&#10;xL8JLrH2LXFtr5IotsUVpdr5sq7dju7/ACfd/ir1DUviFodteSxN4jtE8qVUVEvm2L8/3H/4BWP8&#10;VPip4asPD96ra1Hc6hf2su2G3glfc33E2Ps/3K82WY16vw0j26eR4bD+/Uqc3unV6PfpYWEqtBHc&#10;vL5Xzuv3VX7/AP7JU2t6xpkNm+3T45k3b/3yp8y/J/sf7L/991xMPxF0hLWLb9ud9q/J9huP/iKz&#10;Ne8eWc1r+6s77/vxsrhjGZ4saMpfAYXirxJZ3lxLBBp8ds7S7vNRkT7qIn3Nn+xu/wCB19TfCUyN&#10;40+F159qke3a1tYni37kX/RP8/5evhnUtVvLm+dotMu3T/dT/wCLr6z0S+0i68J+FI9T1XS7aJdO&#10;sJfs99fWsTrKsXz7l37vuf7H/jtGI5qM4TPdyyMY1JQq+77so/8AgR993OkxfavtEbf89PulPuts&#10;3fxf7NfO37WlvFBrXw+hkuonS2iun33Ee9G2+V96vnX7HoyMzQeKraF1Zt9vDrET7V3/AMDfxfJU&#10;umus2qWSrcyarLLOqRf6V5rxKz/c/wB77n3K6cRmX1ilKlyHo5dk9HAYmOKWJ5uXm+z/AHfU9M+F&#10;/wAQtA8H3vxXvvFGpWmj27NYtaxSts+b7EPkiT73/AK/OSJZpLxsRvMzy/LGv3t26vZ/2g/C9zH8&#10;XNdXzorC122qLNd/uv8Al3i/g+9Xi/2O8XWJUt7iOW2WTdHMCyO3/oW2u3Cy/dRgff5bHDYVuvTl&#10;KUqsY/Z92Nlb/hzsdN1Lxr/wjN1oOnJqn/CPTz757WGJtjMv/wC0ny/7lYt5aXOn3DQSW8tpMv8A&#10;rIpV2P8A981Po9n4u1zVrTS7aedzdTpEm67b7zfc+9/wGvW3/Zq8Y3k7SXNtPc3Dfema8iZ//Hnr&#10;plWpUviPUWcYPL5fvpcvN/dPuL/gnXMsvwRsSv8Az93X/odfWmNoPcV8Ofsw+JNZ+Bng+18PXPh+&#10;WWCOSWVpvNid2Zv91q+gYP2ktL/5eNHvoj/sgNXoUcdhuX4j+cs/hLFZlXr0vejKR7JmjNeVQ/tG&#10;eGm+/bakn1tquw/H7wk/3rqaH/rtFtrq+t0P5j536vV/lPSMe9LurlPDPxB0vxdeSwaf5ziOPzfN&#10;ZMJXVNXRGXP8Jzyjy7jqKKKsQUUUUAFFFFABRRRQAUUUUAFFFJQAnpXn3xw/5Ed/+uyV6DXAfGpd&#10;/gmUf9Noz+tRL4Tpwy5q0YnzhDuVk3f+P06/sINVtXtp03o3yNsai8h/eo25fmqaTbDv3fPtrzZH&#10;6PGVSNT+7ynzT8S/g/beFbqK209rSaK4VpfOvrXe6/P9xnX71eb2HwE0P7ZcXN5fSO8v/Povlba9&#10;7+MF4r69afNs8qBUX5f/AEOuEvNSa7aVrnc+6VpWZF2pu/jrzakuU+qjRwdHBfWasfel6nm837OW&#10;hvePKuq3Plbt+x4t7/8Afe+tZ/2e/C+7zVubuGVW/jXe/wD6HXVabrET74GlZ/4/kb71aHiPUrmy&#10;aVpJlu5/M2NceZ5u7/gVR7aUonTHF4D6p9dcfdj/AHQtvAdrJG7RS3M1vEyo0qKmxf7lP/4QPSLl&#10;UWWe7+b+Pcibf/HKZ/xOobh4pYo0e3liil3snys33KsQ/bnZF+02m9m2qiSo/wDBv/hrP3T4/wD1&#10;yyaPwRl/4CCfCDw35azSwag8TMyqzzps3Lt3fwf7tekaPrE+n29lZwXNzDaWsC28UPnvsVVTYnyV&#10;5+l5eQ27y/brb/ULcbEbe/39mz/erQs7xntbeWXU40SVWdk/jXbv/wA/8DqZRjP4onHU42y2fu+y&#10;l+H+Z115YaVqu/7ZpFlebv45ot9Zn/Cq/Aty26fwnpMz/wC3BvqlZ3n2m1SdtQ2PuVNn+f8APyVd&#10;hv4kX5r6T5lV/u/xb/nStYqEfhOeXGeG+GFKRoQ/D3wdbKir4a0bYv3d9mj/APsleafHK20XQbC0&#10;bStB0vTUllb/AI97OJNv9z5tlegPeWf2e33X0ju3m+amzZt/uV4p8eLyzm0bSmnln2fal83Z/wAD&#10;37P+AVpzCpcZuEuaFKX3nMeANbl/4WR4aVmWZP7Rt02P9z5nRK+2K/Pz4bzae/xE8M+R9p+0f27a&#10;7fO2bPK81P8Ax6v0Ad1h2szKm7++1eDmHxRNa2cPN5e0cOXlKV/qi2bbfmeX/njCu5/8/JWZ/bzP&#10;ceU0En39m/zYv7n+/wD8BrT1J18r7sj/ADL/AKlvnrEmSBIpZf8ATk27v43/APZq8iVyC2mpRXi/&#10;Kzb/AOJH+V1/zvrPufnq0m3ykZVb+5vm+/VWaueUnco+mf2d4fLgV/71mv8A7JXtleM/s/8A/HtD&#10;/wBeKf8AstezV+r4L+BE+Ixf8WQ+iiiu05AooooAKKKKACiiigAooooAbnjpUE11Db/62RY/941K&#10;W6GvgX9vz7OnxR0KK5d0+1aYsKbf73my/wDxVZVKipQ5z2Moy55ri1hVLlufdMviLS7c7H1G0U+j&#10;TqP61w/xW8R6Nd+Eri3j1azaQSI21bpN33q/KxIYtKv0nW8W8vVb7lw38Ne8/C3SdY8UW9xdpo4n&#10;ljX7OkMS7ki+T5fn+T/OyvNljv7p+gz4Mp4L97Ov8P8Ad/4J6zrGvaLpNw9tfavpttKq7lS4uUR9&#10;tYs3xC8Lo3zeIdLd/ufLeRV4J8cfD8+heL4oLtdkv2Vf/Q3rz+2hieeLcvybq5frJ9hRyOjLDxq+&#10;0PXfi5fxPrn3mdGi+XZLs2t8ledPqXnK8UTNv/v/APslbHxptry58RxLbah9gt/KXdD5W/5v79ef&#10;w6JqFzL82vT75W/giiiRv/HPlqKlOMpEQwVHGYSjzfZ/rc617Zbfes6tDdxNsZ2X96rL/A//AH3V&#10;i5Rrqwt2lZfs7St9xk3/AC7N/wAn/A64r/hEr796za1eP5TbGdJU/wDZaP8AhD4v4tV1B3/6+XSo&#10;5YnoVKFCVD6v7L3ZHUJbQf8APdv++qtpDbJ96Vvm/wBquPXwZp+591zczJ/02un/APi6sQ+BtB27&#10;pVjf/flo5YniR4eyyPw4SJ2sM2lJvZrmOHb8+x5atw634etot0t9Aj/w75f/ALOuPsPBPhqbzV8i&#10;23rF8vkxI+5q3bPwNpENrLLFbRui/eRF2fN/B/vVEuWJc8syvDx5p4anH5L/ACNi28eeE7b/AFmp&#10;2m/+48tW/wDhZ3hOFvlvo5v9yJ3rS8PfCn7Zb3ss9stglrFvVJl2Pu/2/wC7sT/2T+/Wa+j2dnE6&#10;zq0Lsu+L91s3f5TfURqUpHLRllVWUoUIx90hv/iv4cRnVYLl9vybLexlevKvi78SNM1Wwt7ZbO7h&#10;l83zV861dPlr1Oazg81IotqMzfK/yJXi/wAWkgfUrRlgb5Yv3vz/AO3/AOO1t7p3RowjL3YRMH4X&#10;6xBN8S/DX7pkRtWtUXYv/TVK/QHxJ4eXXtN8jdGj/wALzRean/fFfBnw9hgs/H3h/wDer8t9ayq8&#10;Pz/edPkr9AvOrwcwl70ZRPm85TlKNzipvCsWm3Xn/wCjO+1drvZ/df8A/Y3/APfdc+nhv7MkSr9h&#10;+Xb99rhP9v8Av/79en6pqmns+n2f2GaHUGib/S93+jzqr/c/3k3p/wABeq+taK2ntb7hDcW88azw&#10;SxNu37l+dW/usrblrzZVKkT5/lieZ3nh68e422bWiRKvlRb7q4R9v73Z/wChp/4/WxpVhc2cVx9s&#10;bfKzfwSu6bVT/ardk2ovyrsrPmeuOVSU2aRp8p9S/AL/AI87f/rxX/2SvY68Z/Z9/wCPK3/68V/9&#10;kr2b1r9WwX8CJ8Ti/wCNIfRRRXacYUUUUAFFFFADPwpefSkLY6mufuPG+g2txNC+r2Ymt32Sx/aF&#10;LRt/dYfw/jRcqNOU3aEToOfSj8K5WT4k+GYvv6zbj/vqqrfFrwmn/MWjf/dVqz9pD+Y6lgcVL/l1&#10;L/wE7Pr7+lfnp+38JLj46eHv44rXRlfZ/tNLL/8AEV9oSfGjwunAv94+lfn9+3Nr2neNvjLb3tnP&#10;N9ki0e3t0mT7nmpLcM3/AKElcWKqRlSPueD8DiKWawnVpS5eWR4zo8NikUX9pxf6XdMzt51eheFd&#10;e1Pw9ZxPpmo3VkdvyyQTtE23+D7teZ6Ok8LRNKy39v5uz513vE399K73SPLvL60gublbO3llVZbh&#10;13eUv9+vFP3TEUoTp+/sZfxA8Ualr2oRTanf3F9IkW1GuJGZq56ztrx1iuVVfKb/AKapXa/tVfDm&#10;z+FK+GbvSvECa9a6xHOySww7YlRdn3W3Mrff/hrz/wCG99H4j0m7s3/5Cdr+9iT/AJ6xfx/8CStX&#10;GaOTCyo4nBxqUvgOr+Jdzc69q1vPpi/bIvI2Sukuz5q4z7BqcNrMrQR7/NX5/P8AnX7/APt7a7iz&#10;s5bez3T2zJub5dy7P4E/+LSjwz4N1P4heKn0jSII/Nb52eVtqRL/AH//AB+s5VvtTNqeHoYHCRfN&#10;7sTjNNsNVhuIpVtldGVk/wBIZHT5vk+5VXybyG1eKWdkRZd32fzfkb/b/wB6vV/Fnw11DwTZ27Xv&#10;lvEzNEstu3mozL96vMrmFfn/APZ6inWjV96J0xp0sTGNSlIemmy2zSzxX0Hm/Mipv2blZP8A9uqV&#10;tZ+dZ/LeL5rS7Ps6f3f79dE62kyy7YF/1X3H/vVi/uEaLbFH95f4aIzOuOCVPljzcxteG7mLRNSt&#10;ZdalnfT7ddjJC291Xfv+TdXZzeP9IvPs8FnZ215aKrS+dte3l81vnf8A5a/Ns+6r/wB1K7D4RfBb&#10;wr480N59enkR55fKghtGRHVl/wCAVwnib4TweDfH11o1nfLd28TfLceV/Cybv++q4Y1qeIlKn9qJ&#10;8jjcHlmb472Ffm/d/wDgJsTfFqXVV0y2lZf7VVpd0zxJ+9X5HTf/AHm+98+2u7bxP/wmGl/bryW2&#10;m1W6W4We4uFR3VVTf8jy7/m+/wDc/v15p4h8PWPh6z0zyFje9upW/fXGz5V+5/wH7/3v9im+G/EP&#10;2DVnntoGeK1gluF/f79rbPv71/3KVSnHl5onzPEGU4PD0/rOFjGPKM1W/gSV/I3Oi/xuteP/ABOv&#10;FdrSJVV5W37Xdtm3/wBlr1X4heJNI1K6Sezs4LOXa3nzJLsin/uOifwt9/dXiXjm/gS/tILa8jvE&#10;l2+alu33t2z5N9dkZSlS5japWxP1H2sY+9ymx4SuVj8YeH2ttPj2fbrd5d7P8vzps3/P8v8Ae/3q&#10;+7UuV2fer88tB1KK38W6UsHkJuntX2bn+Xbs3/xv833/APvuvuNNaV4tu6vBxnN7p8FRqzrR987S&#10;e/1ubQLqHS4ILzTYJVnvon/10S7P+PiL/d27W/2XrmtUvNEsLia503UJHe4WJ760l/5dZ/KRd6/7&#10;L/I1ea+J9e1CG8u4La5nhtPK2NcQu6Orf8B/h2fL/wADeq2seNrbWNO0eK2tI7DULC2W1ub6Gf5L&#10;xVT91uTZ95Pu/wDfFT7PnplHon9txXKI0TK6N/GjUyaavMvDOsLfyussq/xf8stif9912H2xUt0X&#10;dXnzp8kjbmPr/wDZ1ffa2n/YO/8AZ0r2/wDirwb9mebzLK1/7B3/ALOle896/U8F/AifDYv+PIdR&#10;RRXacYUUUUAFFFJQAnavzm/a817UPB+o6ld6VL9j1CXWJUa42/P5W932f7v3Gr9Fwo2kZr88v26E&#10;+2W86yuzvFrDIr/3V+f5KxqRUo+8duErVKE+alLlkfKsfxR8Z3n3tcn/APHP/iKH8eeKpP8AmLzv&#10;/wACpPCHhNvEerS2Ky+TttpZ/lXc+2JHb7q/7te26v4HvPDc91aQaLpqeXay3G63ubpIpZV/gi/e&#10;/M21Hf7i7vKrx5Rj9mJ+z5bSpV8FTq4mtUlKXn5ngdz4w8Szbv8AieXaf7k71mWdzqvie/i0+51e&#10;fZdN5TPd3jpEv++7V6t8SPBmi21rqV5Fqtl9otU81YdPgbZP5sronzs7srfJ8yfLt/8AQvN9Es9M&#10;S/i/tOz+2afu/f26S+VuX/f3pt/77pfYkeTnUaeDr4aWFlL3pe9zSfkepW3wO8Qaa0UcWp6bMifZ&#10;YltLSXzU3Ty+VF83/fbf8Aen+NvBWq/DjxAmn3k8t3/08f8ALKVdn3/9n/drY8A6Pqng2O3j8NWc&#10;WlaVPqP9tQTazeI/mxRW/lbP3W/cqPLLt/8AsKh+KninXNa1KKLVb62v0jX909in7r/bVH/j/u18&#10;1RxUqtfk+yfc4PF161TllL3Ty/4o2moXnhPTdQkn36XFeSwRQ+b92XYrN8v8P8Ncn8H/ABYvgv4i&#10;aZfStHDC7fZ5Zpl/1St/HWr4tSWa3Rfm2bvuVwT6b825q+mj8J78ZRlQlCR9t/Eq3u77wxa3UFp5&#10;lr5vnrND5rIq7H+67M3y/dXcn91a8x8GeP7n4e+Mk1e2iWZ1Xa0Ls6bl2V9I/s4+FfEXjb4TeFb5&#10;rSR4pLZLdWuPueRu++v/AHzTtS/4J/2yXUt03jRrayWfezPaL8sG35/m3fe3f8BryMPCvjJVYVaf&#10;unxlHiDLcPRngcdI8O+I/wAYH+IVrbxx2P2C1gZpfml82WVm/vN8teOXly00r/3N1fZXh/8AYZ0f&#10;UrdIIfiCl/cRRS+f9igV/mZ/3T/e+7/e/v7fvVNN/wAE7rJ5JWXxrcbW8rbusV/7a/xf98/3P9uu&#10;ujgJUIcsYnqUeKsgwtKNGhU/8lkO8E6b8Pr74YWRks9Lew8jdLK6r5qts/ib72+vkCaG2S/uFtma&#10;a0WVvKd/4l/gr7Hk/YM8L6UyNqHju4hhVpN3nJFF8v8Ayy+Zv4l/i/vf7NN039g3w3qVm/2Hx5Je&#10;TrbKrTW8UUqLPu+/8r/d2/wf+P1w4XLquHnLmnzcx5OC4iyfBTlP6zKXN/dZ866J451Xwrazf2Vf&#10;NZo3zMm1HTd/uNRZ3l1f3iXM8rXLtL80z19aN+wn4amjaNfEWpLG0qsoKxbli2/Ov+91+b+H+61b&#10;3g/wlbeD9Lt/C1zZs7xReU0UsHyS/wC1/dZnqMVGeCfNKPxG2I4tyycvaYOHNL7X2T4q8ff2n4g1&#10;KbQ9NgZLi1s4pWu3lRIbeL597vu/vb021zXiT4kaDpX2vT/CttNDaXWmfZbqa7leXzZf49n+z97b&#10;8tbH7U2oP8M/jtregaY8dzb7bWWRJU+aJmiVtv8A49WFonjyd1/e6Zp83+/AlVLmhL3jsrYCWa8m&#10;IUv3coxly7dt/wDI8nv7yXamxd+5di7K5Ga/33n8PzfwV9R/8JPp9+u2fw5pL/8Abqlc7rHhjRdY&#10;l81dKtLZ/wDpjapXXHGwj9k9qpg62IhyS908M0TXGW4slZVeJbyJ9n91v79fVqeNtlu7K291X5Ur&#10;zSHwBoaSxM1tHsVt/wAkCJXYO+g/Z9v9mSJL/f3V52IqU8R70T4rF8OYnm5aETndN+K9zba5cS3j&#10;tN9ob918uz/gFdBefEJXXd9jjT918rts37qwdS8N+GdSuPNubFnf/edP/QXp8OieELa32rY3iS7d&#10;rPDebE/742VjL2cjg/1XzKP8pY/4WQ263/0mN/KZnZNu99tdrbeIVe1ibd95f4681sPDfhWwl3K1&#10;2jM333bzf/ZK0LmbT0b9xqFy6/7a7KxqRj9kxjw5mUfiifop+yndfaNNtGP/AEDN3/j6V9EN9Miv&#10;zr+Av7VGn/DdUstRWEW8VoLZZmDb2xs/u19f/Bv45Wnxl+1tpluv2K3X5rlWb7+77u1lFfa4GvTl&#10;SjDm94+DzbJcdgZSq16donrNFJS16x8wFFFFABRRRQAV+e/7alg9sl7KyN5UusM6v/33X6EV8A/t&#10;x3UUmn7QzeausSqy/wDfdY1PhNafxHyPDeT6bdRT23l+btZNkvz7qsJ4h1V1+T+z9n997OJ//Qkp&#10;nhXRLzxP4j0zRbNo/tt/dLaxec2xFZn2fPXe3XwI1qO4ntrnVNJt7iB1+VnnfzP9Kitfl2r/AH5Y&#10;vvbflevHlGXMfpOAzyWFwkaXtI+7/dPMNY17UL+1lgnltkt2b5vJs4ov/H1SovD00j+I7Lyp2tk3&#10;J/pEMXmvF/t7P4q2PiL8LtQ8GeF7jWpdQtL+0t9W/shvs/z/ADbHff8A7vyP/wB8Vy/w6ma58SWX&#10;msv2e3l81nmieVPl+f7i/eq5U/3coyPHzLNpY6pTlKXwn1VcalpUzLpV3Y6b4tXRNthBd3V55u35&#10;kZ3f/lku+VPu/M+5q5rxteRPfxXOoMut6VZrKv2exieK0gZvuJv/AP2a4/wBeQal4m1BrxpNS0y6&#10;i8qVLRd8S/O+z90vy/8AAPu1p/EjxtLeabb+HrTSLvQdMt/n+z3cHlSy/wBzei18rKnJYuMqZ9Vw&#10;xWqYiJw+seDdc1i6uLaz0W5+0W6/aHtGX96qt86fI3zN8tcf4k+G/iPSre4a50/yUi+8/mxf7n9/&#10;5q73XrBdQt/m0yS8dlXyn+1fOu5Pk3/PXFarbWz7/wDiQRw/wL514/zM2z/P/A3r6SB9lWxFWC/r&#10;/M/VD9my8/s34GfDRdypbz+HbBNn+19nStRfD899rktrqoW5+wRRXrzNcy3DTszy7Nqv8sH+q/g/&#10;v7d3975t8WpoPiL9jH4daDq6rc6h/Zmg3sFvudHVVurK3llR1/2Lrb/wOotV/ak1PRNB/wCEjufC&#10;cMOlazo+pXHh5rfWrr7Q66c+zZdIu1U3o+75K9iB/PuM1xE/8R7x+z94k1Xx/of9varqEd5Lpt1q&#10;OlRbINjsv2hPvvv/AIPKRfuV1viH4teF/DF5qdtqGoSI+lxLcai8NrLLDYRN9x7h1R1i+T5vn/g+&#10;b7vzV89fB/462OieC4V0y28K2yajPf6lu8PS3VxbqsCW/mpsnSJnunlurdFRPvb9+7+FuaufG1t4&#10;M+I3jW88eqyeB/H2k3F7fJYt96405Et5Yk+fdtuIniXZv/1vyo+35mZyHvXxL8baZqUXiDRYtyXd&#10;rAqMj7P37fwbP733/wDx+qvwE16zsGl0VYJ5r26ZpWuIV3xRKqfcd/8Af3f9915Z48+K/iHytE1P&#10;/hANE/4SjxG1rZeHdL1OCXe1w0vzpL86ebFFb/M0uxVRnRVdl+apfid+0B4q1C48a/C3QV0+bxXe&#10;X9n4d0K70uJ4kiee3829d9zv/wAesX3mTb/rU+SvBjl9eWL+sykdXtI+z9mfUfgzxnovj/w/b654&#10;c1CPVdKuGlSK7t/uNtd0fZ/wNHro9+/ZXxj4G8Z6na/CfxHF4VXT00/wLLcWvg2+t1liivPstk6X&#10;ctwnmv5sSO7Ksv3GldGr2/4ffHD/AITYaVbPp62d7cWqyyv56+V5uz59n95d33a9TE4inhv4sjKF&#10;GVV+4fl9+0d4kHir9oz4gag7b/8AicT28T/7ETeUv/jqViabqSwqle+/tOfs2aD8O/GUuq/2nqV/&#10;cazeS3cqfaYIlVmfe+z5P9uu40L9g/w/4m8G2+tWvim906WWLfsmWKdF/wC+dtfLV8RTrH9EYHiT&#10;LKNKlSnL4Yxj8J826fqi/wB6ul0SwudbZ1tlV0X52d22Iv8AwOqnxL+Fdz8JdWis5dTttVil+7NF&#10;8j/8DT+Gq/hPxM2lwy27o00EkkU/yNsdJYt210f/AIE3/fVef/hPuo1qeKw3t8NLmOrfw20beU0+&#10;992zYkE//syJVKbR1+TbfW29k+VH3pu/4Gybf/H66rSviFEiq3n75V3fvrhfKf5n3/wpKu2n3Pjx&#10;XsPKivFtpVZX86GV/wC/v/59/wD2ap948f2+J5vh/r7jzzVdNudNZFni2bl3q/8AAy/30f8AirFu&#10;ZtldV4h15L+xW0i8yb9/LdPcXCbHZm2/dX+H7v8AwKsqw0f+1JYoo4GubiXdtSuqjRlVkdlTF/V6&#10;XtapyVzqrI1UZtY2feavZvEPwKl0fQdM1CWzjvLu8l2NYw+bvi+Tf/frkU+HUV/K8UXhyd3XbuWH&#10;7R/F9z+P+Ouqnhvax5oyOOnxDgp/Zl+H+Z56+vf3a/S/9gK0Fl4T1mA9bUw27f7+3fJ/4+zV8Mf8&#10;Kp8nZL/wis+z7/8Ay8f/ABdes/DP45/EH4Zx3sPhvTo9l/O0su6xeXdL/FXfQoyo14yZ8fxZW/tr&#10;DRoYP/yY/ULlfagk9jXwT4i/a1+M/gqS3g1LT9FeWWNZtqWjvtX/AG9r/L9167n9m/8Aa48UfFD4&#10;lQ+FvEmn6ci3UcrRS2cTxtG0a7sOGdv7r19FSxNOr8J+OVcixlGlKu7csT7BpaSlroPngooooAK/&#10;Pn9ub5Wffa7P+Jm224/vffr9Bq/O79uTck9w0cvnRf2q3yfxo3z/APjtYVdIm1LWR4r8Pfgt4q8V&#10;aTF4v0/VbTw9b28u+1vri6dJmlV/vxbf7j/7tZXirwP8SEsdb1xp9Q1jSrBd9zrMN47xfNKj/fb5&#10;mbeqM6fe/ir6F8c6lc3Pws0RfCGkSaVpTWqy/Z5mit/IX7+9/wCL5/7/APwKtXwL4kvPGHwA1vTI&#10;tIsbN4op7WKK0Z3inZk+/wDN/Fv+9XxeFzGvVqy5vhPra+WxpYaNU+Ktb+HXjjW1Se+vLR0l23Tf&#10;2hr9qkvzInzuksu5W2bPvpVfwfol54S1K9e+ijvImtV2zWN5FKjKz/f81d6/8snVv+B16Q9nB4s8&#10;QeNfses3dhe3Gp3HkWky7kW381/KREb/AGfl3JXD2em31j4Ji+0taTamt9dWTfN8/lROkqbEX5l+&#10;eV67o4/21SpTl9k8nE4X2VGNSJY8GeIf7N1Z7xdyJ5q7t7/7fz7HZH3b9if8C/8AHfsOHxt4c8Va&#10;akVza2L/AGiJXZJot6M2z/aTbu3vXwDo80s11cbYo4X83Zs+d3Zdn+z/AL9bevTS2f2K5tlntvtT&#10;tF8iunmsv8f+19+vOxGD+sawlyyPd4XXtqns+c7X4i2emWGs6hbaZ/pNlFL+6R97+V8n3N/mp8u+&#10;vNdbS2hV9sUH99t6xJ/6FK9fUXhX9jPxH4n0Oyl1nWdN0eKVd8vkxRXEy/8AkL/2evKvjR+y744+&#10;Glnd6gsC69oVq+7+0NPl+dV/gdoli3L/ALX3l/2q92hSlyx5j76pjqcv3UanMfXvwN+HulfFf9nj&#10;4P6rrWlLqWoaJaxPap9se3RlWVNiPt+8u63t22P8u6JK25v2S9B1L+1ba5i1t9MuLO8tbG0/tiJ7&#10;fS1uvnuPsqeV8u9/l+fdVv8AZFuVT9nXwJF/GumLXZePPi1qvgnxN4a0ix8Jz69/b0rWtrcQ38Vv&#10;/pCxSyujo3/TKJ2317ET8cxn8ef+IxbP4FNDo9pZ6nPrviS7sLprjTtQ1nVre4uLX5ETYn+j7fKf&#10;YnyOjf3vvIlSeIP2f9I8RaDfadqGhteNeWf2BJvtkVr9iiWZZVS3WK3WJf3qozNs3NsTdu2bK0bb&#10;49W154+TQf7B1BNKl1i40CDXnli8pr+KJ5Xi8rfu27Edd/8AeSuX0T9qhdY8C+K/FX/COKmmaDY3&#10;F60MOsW8txL5T7NjxL80W/Y/36ZwHP8Agz4Y6v48+OGt+PdTn13yvDjNoGgX2oMkVxL+6dLu92NF&#10;5W13fyl2Iq7d7ff+91vh74M6Z4S8URa5p/hqNLqKzuLJXuNYeV/3su+WV/3XzTyv96Xfu/hql4i/&#10;aZl0HwLpniGfRdJ2X+trpEWzxJavaLut3l3y3S/Kv+q27f8AbSsTxz+0tP4ev/C+mf2ZoX2vXtM/&#10;tKKa78TRW9p/rUREiuPKZZ2fejpspcwcpNonwZsdB8NWXhOCK+ttCW1l02e3TWHfzbOV97xfc+7/&#10;ALm1vnf5/nr5fe51Dwr438VroN3d2EtmzJB9hZ/3W7en+6vyf8CX+D/Z+9bC2/e+a1fn/wCOdKnt&#10;vi54ovPNtLb7H5t0qXDfe+fYmxP71eVjpe7yn3/C8IOrUjP+Uu+HbjxB4+S4u9S1D/hJLiJV2Jq0&#10;v2h4F3/wO2/77f8AoFTeIfG3jiw2Wj6hqEOj3UrJa29pdMkTIr7HRE3vt2fdrn/h7Nr3iTVpbPT7&#10;Pfp9nFF9shsYn83a0vzv9/72z/e3bE+SvefAOg2Wj6PfSxNHrEqXl19j1BVaV9z2qtEi7U2/89V/&#10;2f7teJUqQpf4j7WtDDUJc3JE+VvHk1nf3kur2LSfZJbyWJYZm+dVVE/+Levavhf+yZr3xB8F6f4g&#10;03U7byrxd/kypt2/7H368S+KiW1hdXFtZ232NLfU7iLyfNd9u3Yn/slfoL+yTbf2r+zxoUDTzwpu&#10;+/by7X+XZ/FV0KcasvePXzrNMRlmVUquFl9rlPF2/Yo8bQLxe6Sf955f/ZYmqrN+xz46h+62nzf7&#10;jXH/AMar7VTTZ7PYy6ndzfNu/ffvf7n/AMR/6HT/ALNczS+aupzom7e0LxV3/VaR+ef63Zlf4o/+&#10;An5/eMv2cPGfg3Q7vVdStIEsrVd8rpL/APFV5klt/oqfN/47X6EftG+ZD8E9binuftL/AN9k2V8D&#10;6PCtzcRRS/cZqzVONJn1+W5pXzXByqYj7Mjo/HPiHxR45s9M1W80+S20ez/dQTRRP5TSt999/wDw&#10;Gudtkvtzt5sibvvfvfvV9L+OJtMh+F/9g2d5aXMrQWsSwwypvVVffv2f9sq89s/h7BYW6S6nqEaS&#10;su9bS3/ev/3391awwdbnp+7Hl5TzMPi6fLKMY8p5j9mvE+7PIn+5LVe2v9Q0e8t7mC5kSW3l81f3&#10;tewQ+GNDddss+oIm1vn8pPvb/k/j/uf+PVi6l8PVdfPtrxbm083ZK6fJLEv9/Z/ub69DnOuOKjL4&#10;h3jb4r+HfFXhW4aKx1T/AISVookWZZdiQbX3/M6v8ypvfb/v/wANXv2MZJbn9ozw/PLL5zst4zO7&#10;7nb9xLWh481Xwn4P8HywaRLaX97cRNFaw2jI/wDB999v/s9V/wBiu3/4yC8P/wB+OC5ZvxgasMu3&#10;92PunBiuX6jX5f5ZH6YUUUV9SfjIUUUlADT6V8G/tUfY5PF5nvIFlWDUm+R/ut8jV9t3XijR7P5Z&#10;dVtFk/u+eu78s18D/tUa9Ya1qmotZXK3BTUmzs/4FXlZjJeyP0PgjBxxeZ8lWHNE4iPTV8feKrTw&#10;tHdR2cOpTtcXj2/yPBti/wBVF821lWrPi3W5/helvodnPPZ6Za30V61jD9ydldN6O/8A7J9yvEXm&#10;vEl3RSyQurb1dPkpt5qVzeb5byWeaX+/cS73avj/AGUoyjKMvdP3CfDscRiIylL3Y/Z5TuPiR8A/&#10;iX4h8YWN54K0n+19LnlZtN1q0lXymtWferSu/wAq/K/zK/8AFuruP+GSfEUei6d4dstV0nxBfSTy&#10;3Wr6nM2z7NK2xfKiX7zKnlfefbv/ANmuK+D3xi8Q+BPDfjzT9Ov5I7T+xZbuBGb/AFE+6JPNT/vt&#10;v/HK2fhH4mvrPwrpFzHeTLdKrv8AaFlbfu3v/FXpx9lGPwnx3+p9b21dSnGUY/D7v8yNxP2Cbl4t&#10;sviy2sLjd960g81GXe7/AHG/3/8Axyq2g/snwab4otG8R3XiTW9Ptd0q+VpjJF5vyfPsXf8ANXp9&#10;z8fvGUNtbwrq6/d+95MW5v8Ax2ufv/jB4ov9/n6/ff8AbGbZ/wCg10U6lKH948vBcL47Cz9yUY/1&#10;/hOxMN74fURaBb+KGtV3bIby0naL/wAfiTb/AN9rV3Q/iA2qae1l4i09tIaVXint72WJUlVl+f7z&#10;/d/31rzW+vpJbdJNU1WZriX7kMsrt/31XUfCvw+1vq17fX0TPFFtt4LiFvn3N87vF/t7P/HX/wBy&#10;u2jVhVqRp/CVmOFpZTgKmJr+9ynTaT4j8A/DDwzZ6TofiFLe0sYtkFkPMuNir/CrKrf+PV3Fhf8A&#10;hzx/q3hfU5NVkS40G/a9tUh+5K0sUtr8+5PmX/SH+5/En+/Xm3xm8J+HV8GXmvahF9j1jeqwTPP8&#10;8/737jK33vl3Nu/+Irb+C2vaHf28K7tNmuFbzW+5vVl/j/3q6+b95KMZRlH+6fB4rD0K2Cp4qlGU&#10;ZS+LmOg03wZ4JTxhF4qXxfczaet5ceJ4NDdovs63TW8sUt1/qvN27EuPk37d2+ryfCvwZYfBvxB4&#10;OW5nttKltZbW+1NYES42z/vfv7Pmb97XdWdt4Xmt0i+zaS6bWiVNsX3W370/4Hvf/vt61o30rytq&#10;vaeVKqy7E2bG+5sf/wBA/wDHK6j5M8v+IXhXwh4z0vQdKg1qfw89nrFvdWM2kwRb2umilRPklieJ&#10;t6PL/B/BXKeJ/BPh65utH1+fx/4i03UNN0f7P/aFvBbq89q1wnzujWrr99E+4i17gn9kfaHuYPsP&#10;2iV/NaaHZvZvub9//A9tc/N/wjUPleUukoiqyLt8r7u/e6f7u/5v96o1NIhpWt6frF1d21ncrNLZ&#10;sqzpt/1X+dlfDPi7ULbx/wCNvEGlX0i6UujTu327bu/dLcS7/l/ib96m1f8AY/hr7jTVdI/e/wBn&#10;z2Ty7fm+zsm/bvf+7/t7/wDx+vg3xJNBN8YtYis7aPUrKWeWVofk3s299+/+98+//OyvGx8eblP0&#10;LhOnz16n+ExtJ8Z6R8Pdbmn8Oxao8vleU13LdLF5q/x/ulT5f+Bs1dvpfju6+IE2ioPEGo2kmkzr&#10;dW2mOsG2VlfduWVUX97/AHVdW/i+b59tc3eeD9MSK4a58Na7bRKu9rtNjou3/wBl+/Wg9utno1xP&#10;B4aawuLWKXbcTRJE6yrv+f7/AN5P/ZK8qVH7X2j9HqUsNW0jH3v5jxf4iX7X8crPu3NqMtw7yt8/&#10;zIj/ADV+g37H9supfs96FBIzIm9921Ebf/30lfmj8V76z0XxBLA1t/aSM2+JIZdiKzInyN8n8H3a&#10;veGPFutJo0U/9oX1tFpaxJBaQzvsi3O7vs3fdrpo+5HmPmc+xjxVL+zuTl5Zc3N8j9erm2ls5dsX&#10;mTI3+6m3/vlKfD59zcfekh/vfM6f/EV8BaH+2X4xs/7M0q71D/QYF+xNMkW64um37Ud5Wfd8i1R8&#10;P/th+L9Bl+0wanPfpdTxSxWmsz/aPk/eo6f7u9Ers5j86lhZxPtD9ofdD8G9biaVn+X+P/cf+9Xy&#10;T8CfC1j4y8ZJY6g37qKOWdYd2zzWX+D/ANm/4BWNqv7WHjHx/s0XXJdLTStUlW38m0i3um75E2Pv&#10;2/x/x1W1C8b4e63p+oeH9Vkdtv2iC72om353TZ/tf+zVjUjKXNyn1+S1Y0aE8H9qXvH2RZ/CXw3d&#10;eA7vWbu2u9FupLeWQ3Fxdr96KXbErr/FuraX4H+FtL1bWWk+2PYWMdskdvFKu9pJP9pvwrzSx+HP&#10;jr4h6X4f1nUde0W/SWTbarCrxIu7/dX5v9VXofg7xV4x1ixuPEsUlhLb3c8VjLDLGdrMrqiPt/4E&#10;tdVDk5I+6eDVjVgp8tX+rlxfgroz2OrmX7c91byMsVrC0XmxLt3Kzf3v+A15jZ/C/T9e8J6vqk88&#10;8MtreWsCww7NjLK6JXtf/FbW5v4/JsHvZNzSXDBfNRWbb8rf3flrzqHS/GFjov8AZmmabp1/Fq8s&#10;d/G73iozeU6Ou35q2lGP8pFGvVtL97/Kc78aP2X9K8M+BL3VNInke70tPOd2/wCXpfm37v7rLtf7&#10;leffsSru/aAsn/u2Vy3/AI7XaeP/ABF8SdV8OarpWoWMOl6dr16zh0ukZ1X5llRfmZvLfY3ze9c/&#10;+xPYNbftEXds6/vbPT7lH/3ldEqKXL7flgezGdf+za/t5c3un6H0UUV7p+XDR0Fct8TU874f+II/&#10;m+azlX5f9011I6Cub+In/Ii69/15y/8AoJrCv/DkXT+OJ8i+HtevNEbyLlpJrRvuun31/wDiq8U+&#10;M3g/xLqXibU7zTFk1KG8ZJYkm3/7nyPsevqOHTbG50RJP9G+2yrEkq7fn2t9x/8AvtKw/DsMFx4u&#10;0i2nVZopJ1VkdfvfNX5vVxdeLjQkfomV4upllb6zQ+I+KE+Dnj+8b5dMtrbd/wA9pX/9mRaf/wAM&#10;/ePHi3T32n2cX8Wxd2z/AL5av0E1fxVBpWs3dtpVj4dSCLdF50223eC4VN/z/J8y1wnijxFrWr+C&#10;fGOsz6pY3mjzQQMunwxNvtZVaJdiPv27fvNu/wDQa6p+2hHm5v8AyU+l/wBb80qy5eb8v8j4ek+H&#10;+veE7PWFl1y2db62eyk8q1b7u5G+Tc/+ytdl8NI2sPDVjbMzO9vvibf8j/K71yfjvxDrOvR3raRY&#10;+TdWEUrz/aH/ANHi/jdm37VbYvzf8DStr4M6rbP4XllvFW5/cSvE6Ns+bzfkf/x+sqdSrKN5H1mR&#10;ZlicRianPzS939UjvdVvNnlf7v8A7PWVNf10Ph3wlcePLqeK3nWFra08z7u52+b7lR6x8Kb7R5Yl&#10;1TXNK05GmWBt0jfLuZl3fOn3f3Tf+O/3lr0YQlKPMfW1cThqVT2U5e8RX72ettFd/wBp7E2/vUf7&#10;61f0L40XnhPfaWdpaX2n+f8AaFW6Rt6t/G67WX72yqE3g3wNYyv9u8e71Rd+20tPNdvmZf4Wb+6r&#10;f8CSm3V98L7XbJDbaxey+RGvlb9kW7yvmb+BvvfN/wCgf3a0lH+Y8mvTwmMj7KpSlUj/AIf87B8X&#10;vjdcePreKVrL7Ja2ETy+U0nmNK2z+Jtq/wDoNc58MP2vvBnh24ii1fw5crueJGeGKKX5W++//AP/&#10;AB6n+PPGnhbUvC2pWOleFY7C6ltti3rztvi27fur838C/wDj1fHv2NlmVVbn/arrwsY0fdieXjMp&#10;w2IoRpSockYn6baX+298Kmjik/4Ra7TzdztKbOBn/dPvi/i/jbd/uvUrftz/AAqht9v/AAjd7+6s&#10;4ovKSxg+42zdb/e+6mxP9ltlfnzo8N3LYlYLaS48hd8jRLvRV/vfLWXc3LPO1d0az5jOXBOTOnGX&#10;vf8AgR+iH/Dc/wALrO8VYPCl2kH2nb9ois4E/dffSXb/AL/8P/Aq52+/b0+GsVqvleEr5LhoJZXh&#10;S1g2ebu+WLd/tf36+GfO2W6/7tc9cSFpmpxqykZYrgzKaEY8sZf+BH6I6P8AGaD4weF9d1Xw1oK2&#10;0Wm+Rb/YbuLf5ssr/vXlSL70USM7Knzbvnbbu2LXy1o+t6hqXjTU/tMUdhrCzyutvCuxFlV33oif&#10;99/98VxngP4p618NJr+XTPKubK/g8m8srld8U6f/ABXzN/31Wt8O9/jjxMv2OddH1i81OKW1m3Oi&#10;QMzu331+795fnrgxc/3fMceDyv8AsfF15R/h8vu/qer6b42+2M8Fzp/2m7iWWVptqIjbfm2bFif5&#10;v4f/AImiz1i88VRXsEW2w0fyvtF5v2fKq/P877P/ABz+9XrUfgPT7zw/4e1e5gt9S1i/s/tF1fRN&#10;LFLLt+V93lN5T/Ps+f5dy/N/tUz4gyeBvCXg248MvEqXV/YPetZW7/Z1tV8rzUd2lbd5u75VXc27&#10;/Z315X1jn92Jf9o0ea1KPvHx/wDHC2TTfGu+OHbDLa2svm7fvO9vEz/+Pv8A+P1y1nrDIrxNAz/3&#10;ti/3a+sP2Y/jHp/hXXriDXPImt7plSCa72ebFtRET5/9zYv/AACvvHR9Y0LV7W3nivYdk/3P3i/N&#10;WX132UfZ1Dza+cPC/wCz1aXtOU/Gb/hJIJl+dalj1qJ7fyFVfK/uJX6wfFz4Y+AviZ4T1Kx1Kz0/&#10;UbqeCWKC4iiSW4il2fK0W35ty1+VmtfBTxj4d1rTLGXS2P8AaSK1tcfOkTb1+78+1lb73ytXRRxN&#10;Gr9rlNcJmWDxfvTpRjI0Pgz4bgvPH6ahLL/ommxNey+dL5SLt+RPn2fL87pXtHjzWm1jwXZXNyun&#10;vLpN81kyafK7+arJ/G7f7af+P1l+EPgjr/wv8E+INV12DTb1dRS3tNrt88DbvNlifft/2N2zd/BW&#10;No9/c3Pg3xBY6ZFp80SrLdM/n70iWJ0uP3X71/4Edfn/AL7/APAfapy9rS5onx2Kr4elm0ZYaPun&#10;u+hftWTaRFomg+DLOXS7LTm3S2+oWyp/uxf3v4mavZbXxx8RdIMWnf2To8MHzOljEipFuW4T5vlf&#10;+9s2/wCy9fIeieOfD3iq8srmXSNP/tC6VvnmvHtflX/ge2vULN/JZ5fsMmxmiWJLHxFE+35Nj7Pn&#10;/j/8d31nh7+ziel9VoVteT+vvPcrP4yePvMWRNPsruWRd64f/llFLu2/f+7+92/7tc9q3xb8UWcu&#10;g6hL4YskTw79o8rZct91U8p02bv4d6fd/wBiuDZ/miaXTNbR1Xerw6xE+1d6P/f/AM/7FZs1nfPc&#10;It5B4rm82LypUhnR3l+T96ifP919n/fOyuv3yI4Kh/JH+vma2n/HxtJ8N6RYXOhyzLp6y/Y9ly2y&#10;Vm/vbvur/u1tfsGyS3Xx81q6mbzJptKup5W/2muIqzPi7eeFZvCWns2prDcabF5Vno0LIj7m/jdP&#10;vLsTZ/3xWv8A8E/P33xm1uT+7o0qf+R4K5cBKNWftHH3h46NOOXV5QifoZRRRX0p+SDV6Cue+ISb&#10;/A+vr/05Tf8AoBroV6CszxJp6aroOpWjMVWe2khLL23KRWVT4JFx+JHx5dW2oQ+KNJvFWR7LyGt2&#10;/wBr5HSl0G8WH4iaBFu/5eYv/Qq6zVdK1HwZYS2dzG1zbtL+6u4W/h/9lb79cDotld6p8T7W4tIv&#10;9B05orqWbd8m7+BE/wB+vy7MqkoOLq/ZPuKMo1laJ63rGm2em6pcTwWMHmyo26aV/nfc/wA/3nrz&#10;z42eLILP4V6hpfmql7PFF5EKv/CssX8X+7XUvZ3N9cXUt5qE6OzMy+T8m1P4K8m8UeB5/iBa6noK&#10;6h/xMJXRPtFx8/lKrozPt37m+VX+TfXjyzT2vw/+THrUcNGPvHxX421C8v7PULRdVuba3vNvnwo3&#10;yS7f4H/2au/De8itfDlrFArQxKzbU3b/APlq9fZtr+yv8ObGwRdQ06XWriLb5stxdSpub5P4U215&#10;z8bvhv4R8G+B76+0TTbfSJbFYnRImbY3zfOn3/8Aa/8AHa7KGbUZSjQ/mPteHsbTwuN5qn2o8v4o&#10;8yvNVbykVZWTcvzbH+9WPNqTbXi3Ns+/srF03Xl1jTUnWpX82bey/dr6aMT9f/d7s2NHvrGFriW8&#10;i+0osTbYd2zc1Ukuqo/6DCsTz3jb93zIio+1f9/f/wCyVMl/pELSr+/mT/lk+77v/oFXGn9o4Iul&#10;CpKUOb3v6/qx6L4B+DuufFDTr2exaO2sl3RfaJf422f3KbD8B/BHwp1K30vWorvxD4tuIvPXzWSK&#10;3Vd+z5V/3t3977n8Ne9/ATw74W+OfwUPhuDW7zwv4jsWSK4u9MlWK4Cq+5WXd/C33W2/7Vem+O/2&#10;WZPEvg3+wNG8Yx6GN8Tfb5tN+1XG5W/vean+WrzsThcfKX7qXuyPxzOeIqn1mpQre7ynzJ4Ejv5M&#10;aH4UbRNLu2nZ57HY0X7rd8zy/I39/wC7/F8tdVN8MfD0mlpoNz4f097ezRvIe+tl/ez7381933tv&#10;97/gFeqeAf2QT4Juru71Lx9/bF1L5SLMmmeV5SLubb/x8N95tn/fC1bsf2YPA3g/WLvxLr3jPXtU&#10;VUuHa3u7yKC0iid97p8ibl/77ry45NjOaXv8v/bx8/LPKcfglI+SfHnhv4XeG5bjTNQ8Iz2d3LF+&#10;4vrSe48rd/33t+SvOvB/w/8AhH4h0+WLXNd1zw3rXmsiI8sXksv8L/Mn/s9b/wAXPGVp8YPj/e2v&#10;hOCOx8NWGnfZ7NPIZEiXe++XZ/Ezu+7fVKb4XS22mxNBq8P2u3iZJZprPzUlX/d3/L/v17Ps5YeH&#10;LOvLmNI5tja3vxlLl/xGb4L+BPhbx9HqsCfEJdN1C1laJre4sUf5f7+7zVqfwB+z34qe/wBQl8Pe&#10;KNJtrvTbr7Pvu5Xi3N/sbUf+/XZ6P8H/AIfal4l0T+yrb7HdXlizz/aLmV03Kn8Cb/vf8DrMm+Gt&#10;jpfg+3ubG71bStV/tH7Lda3Dcyy2mzfs835v4U+SuGWNqS93m/8AAond/amLl/ElzDPBOh/F3SvF&#10;t3FZywaxd6TZtYKjXybIomf7irLs+Wuah+HXi6aLU9In8NNc63FO1xPMk+9/KVPuIm+uusfhL41s&#10;/iC8Wj+LLHUb1bPzZdTuN9qjL/cdVSXd/BXtXwx/Zz8ceLHbxVL4z0SHW4H8qL+y/Nlt7qLZ/wAt&#10;d2xv7n3K1VapD95HlMZZjKl70j5q0HxNd/DX4jaVHFoepInyxS280Wx2+RN+7d/wOv0H8Caloura&#10;HDcyeAfsSKqv5zWNrs/3/leszwl8BtWi8RW+p+J10vVYovna38pZUl+R0+8//AG/4Alep6l4Dtrj&#10;TvK0959El2/J9kb5Pu/3Pu151Ryrcv2Tx8VioVqvMcp4g+IkWgwtBpumw237rzpXm2xIq/8AAfvN&#10;XkH2mDxzq13eSytClrBLLa/a2f7PKzffff8Awt/sJXo+g+PtI1C81DQ/IWbUIla1utP2rLcPt+V3&#10;f+9/FXJa34q1D4ceC9flbwZK+haXL5SNC671gV/kd4m+6u3b8yf71fP+0q13ys1jy0keBfGbW7Gw&#10;0b+yJYtQ8poGeJ7dn3szfOm+VXdt3z/xpt+5/t1478NL9rnVPsy313bfaJWt5Xmillf7PK6Jvf7m&#10;7Yr/AHPl3V2d/ba142ZLy80HWbDUNrXVrdpp2yJl+d/9b5W7b/8AYferO8JeCb7TfK1DUIl82zXf&#10;Ld/6Lcbl2Pvd9zo275P7m1dn3G++36vg5UI0IwjI+Nre3lX5zzew0GCztftLWi6VqthL9llXdsSf&#10;b8jv83+2m6vU/Dem/wCmWjW2rwJK25F/db/uxb3+T/x3/e/3K8/+zWfxa+M3iWe21WSHSmumuoE3&#10;I6ebL9//AGdu/fXV+GNbg8N/a7PUNFttSdW8qVLj5HVlf+B1+b+CpjGXNKnzH6XltSXsjrUvNXeX&#10;T9tzpe+/2/NNY26/edE/iT/c/wDH6i8K+AG8Q+IItPn1WCw3S3ETPtZ3XykT+H5P76Vyn9pQPpsU&#10;C2caSrLva43fO3+xXYXmg3moaX/wmfhyxg0RLVWeKx895XnZXffs/wBj+GscTKVGl/E5T26kvZQ/&#10;lMrxh4Vn8GX9xbagy/upWiWbb8jL/A//AAP/ANkevff+Ccdwtx8WPEY/jXSG/wDR8Vcf40+CHiD4&#10;neGrfxLPqcGm6hYWbo1o674mb72zza2/2BdN1P4c+L9X8S+IIZLXT760awiiaJ/N3earbtu37vyv&#10;XPlubUJRjKvL3j5/Man1jL6sF8R+k3Q0vWqWlalBrFjFd27F4JRuUsKudK+0jKM480T8gtbQdVe6&#10;Xfayp/eRqsVHL/qm+laCONvNKgubeWCWJZlb7yP/ABV5lrfgFvDcsraZZ3L2kreayQ/Ptb+5/er2&#10;Da25KHh318zmGW0swp+zke3hsXLDy5onyv42t/HT6TLbeGvDGoX+obdkX2iLyoov9tmf71cb8Jvh&#10;v8U/Ctjd6h4g8P8Ana1cM0skrzoyP/sfL93/AL5r7X8lkp/k+1eDHhjCey5PePR/tirzHyPps3ij&#10;WrzUrXXNN/4RiytdqQMu3fdM2/e6/wB3ZsX+GqWsfD3w5fWaW2q2a6xF8277Wzy7v+A/d/8AHK+t&#10;dS0HT9VXbeWkdzt+ddy/Ov8Au1gw/C7wrbSvL/Y0Mzt977QzS/8AoTV5lThepCrz0Kh20875Ps+8&#10;fDWpfB/wdqXjrQtN0yxh0q3813vLe0Z181dm5E+X7v8AB/dr1yPwV4H0z7Fp7eGNHWPcqL51jFK3&#10;/fTfM3/fVfSMfhPRbSLy7XSLS2i/uW8Sp/6DXI6/8B/Dfieb/S/t7p/zyWfalfYYTL5Yeh7KcuaR&#10;6n+sUsRGNOvKUYxPOI/hv8O9NvPtMXhDRkuG+ff9jT/0H+Guc8f+A/Cr2D6v/wAI1p9+9vKryp5C&#10;b2Xf8/8AB81e1zfAqz8qJLPU7u2WJdi+czy/+hPTE+CPkr5Tam2xt+6aFXif5v8Agf3v9uuyNDlh&#10;7pnTzajGXN7WX4nz5p/xE8K+F7i5j0a38M6Xt+TzbWzaJ5U/j3bPu13KfFG2v9Di1DTb65mt5V/g&#10;bzUVv4/n+9XRWf7E/wAOfvSRatN/svqLr/6D81bH/DM+maDY29p4Vu/7EtIv+WMyy3H/AAL5n3V8&#10;zXwWaRjzUpcxz1cwwOIl7/MeNf8AC4LzVbqWz0iW71u4i/1v2GLf5X+/udF/8frzXxzo+ufEjQ/E&#10;Fnr2q6hDcNOtrp2kwy7N25Pvui/M3zu/+z8lfVlv+zaZmt59Q8Wak9xEuzfaRpEjf7yNvqjrH7MM&#10;9rb30mi+IGa7um81v7QjRUVtjJv/AHSf3Xf/ACtYwwWZT/i+6c0sXgY6RPk7WPAFzpXw00rw9Z6x&#10;p8yWcvm3l9cNFE8W75UR0WV/l/29/wDwCvP/ABV4b1Pwf4f0fxDPqGm3NpqU7W8CW+6W4ZVd/nRP&#10;k+/s3ff/AI0r6lvv2Q/HF7ZX2my32kpFeRLF9oildlT96j/c2J/drP8AGn/BO+81jwzo9rY+OJZr&#10;3TW3omoQbLf7n8G35l+5/tV69PCSlL97E5pYyFP3YSOC8SfGPwhqvw00RoPBkmpJZ2q/ZX1C++y3&#10;G2D5Jdm1H+ZE2N/tI7/3Ntavw98H6H8Ufg6moeHNXaG0/tFnn0bWZU/dSq+94klT+F9+5f8AfrQ8&#10;Pf8ABPXxNDYaVZ6r4x02G3s57iVltIJbjcsqIjp82z5dq/8Aj9fRHwQ/Zp0H4IeFZdKsbye/eeX7&#10;RdXFwq/vW/3f4fuV01MvjVj70TkjjPZfDI8H+FPwW1O/17xVr/i5I7B1l8rR20T53+y73+SVE3K3&#10;8H/Aq4LUP+Eo+GPi/RbvSpNYv7fRmuEgtPI+zpdRN9xJd+z7lffaaDZ23+qWSH/com8N2d+r+bAs&#10;yf8ATaub+yafLEv+0Jcx5p8PfH2s+LNBtLyfTra2mliV2t2vNzr8n+5XWpJrVx8rwWlsu373mvL/&#10;AOyJWnZ+ANKs23W0TWe776Qt8n/j1X4/CpW4il/tK78pVZWh2xbW/wBr7m6vIllNfmD65TPC4v2e&#10;tI8KePL74gaXc339uTM894n30n+fc+1Pvbv7v8NTW3jSDXvEGo2GoeFtUTT7mJk+0anaypaSr950&#10;ZWT5v+BfLXvKaPBC3/LSb/fp+yLd8q1f9hSq+9UkP6/9lxPH4NBur/TYotIia+0+6j+SVNlv9l/v&#10;p/47/crwrQf2JfEMmspPrniGx+xee0rW8MTy/Lv+582z+D5a+0prhvuqnyVS2Nur2MFlNHBnJWxs&#10;qp4qn7H/AMNPtX2mLw1Y2dx/f09Xtf8A0HbWNqH7EPw6vLi4nB1S1lllaV3iu/4m/wB5Wr6DdGo2&#10;tXteyjzcw6eOr0vhkfM8v7BngxpP3Ova6i/3Glib/wBpVvX/AOyRpkPhKLStK17UIfKXZFMzRb//&#10;AECvePJb+5Ttju3y1zV8JTxEeWrE6amaYur7sqh8v618Lfi/d3V3Zzz6breleUv2bdfNb+Q6v/c2&#10;f3P9uuwTwH4n1jTdsmkLo93t+XfLE6J/u7X+7Xuzo237vz1Z0W0W+uXWTdtVd1eLU4ewlSQv7UqQ&#10;Vi74L0pdF8L6dZqu3yogPvbvmre9abDCkEaxrwqjAqUV9bTpRp04049D5yUuaXMLSN900tFdBBU+&#10;x0fY6t0VHKVzMqfY6Psa1boo5Q5mUfsdMk03dWjRRyxHzyMz+yU9aP7JT1rR49KOPSjlDnl3KP2G&#10;k/s73q/x6UcelHKHPIrLZqi7aPsa1boo5Q5mVPsa0fZ0q3RRyhzMo/Y6b9hrQoo5Q5mZ/wBhpn9m&#10;rWnRRyhzMzP7NWj+za06KOUOZmZ9g/3qP7NrToo5Q5mZn9m0z+y61doo2ijliHMzK/sum/2OtbFF&#10;HKHMzH/sdad/Y61q7RRtFHLEOZmV/Y60f2XWtRRyhzMx/wCx/erNjY/Z5Gb1q/RRyi5mFFFFWSf/&#10;2VBLAwQUAAYACAAAACEABKExoNwAAAAFAQAADwAAAGRycy9kb3ducmV2LnhtbEyPzUvDQBDF74L/&#10;wzKCN7v5wA9iNqUU9VQEW0G8TZNpEpqdDdltkv73jl7s5cHjDe/9Jl/OtlMjDb51bCBeRKCIS1e1&#10;XBv43L3ePYHyAbnCzjEZOJOHZXF9lWNWuYk/aNyGWkkJ+wwNNCH0mda+bMiiX7ieWLKDGywGsUOt&#10;qwEnKbedTqLoQVtsWRYa7GndUHncnqyBtwmnVRq/jJvjYX3+3t2/f21iMub2Zl49gwo0h/9j+MUX&#10;dCiEae9OXHnVGZBHwp9KliaPYvcGkiROQRe5vqQvfgAAAP//AwBQSwMEFAAGAAgAAAAhADedwRi6&#10;AAAAIQEAABkAAABkcnMvX3JlbHMvZTJvRG9jLnhtbC5yZWxzhI/LCsIwEEX3gv8QZm/TuhCRpm5E&#10;cCv1A4ZkmkabB0kU+/cG3CgILude7jlMu3/aiT0oJuOdgKaqgZGTXhmnBVz642oLLGV0CifvSMBM&#10;CfbdctGeacJcRmk0IbFCcUnAmHPYcZ7kSBZT5QO50gw+WszljJoHlDfUxNd1veHxkwHdF5OdlIB4&#10;Ug2wfg7F/J/th8FIOnh5t+TyDwU3trgLEKOmLMCSMvgOm+oaNPCu5V+PdS8AAAD//wMAUEsBAi0A&#10;FAAGAAgAAAAhANr2PfsNAQAAFAIAABMAAAAAAAAAAAAAAAAAAAAAAFtDb250ZW50X1R5cGVzXS54&#10;bWxQSwECLQAUAAYACAAAACEAOP0h/9YAAACUAQAACwAAAAAAAAAAAAAAAAA+AQAAX3JlbHMvLnJl&#10;bHNQSwECLQAUAAYACAAAACEAmW2t3sQDAAAjCgAADgAAAAAAAAAAAAAAAAA9AgAAZHJzL2Uyb0Rv&#10;Yy54bWxQSwECLQAKAAAAAAAAACEAMybFg+9aAADvWgAAFAAAAAAAAAAAAAAAAAAtBgAAZHJzL21l&#10;ZGlhL2ltYWdlMS5qcGdQSwECLQAUAAYACAAAACEABKExoNwAAAAFAQAADwAAAAAAAAAAAAAAAABO&#10;YQAAZHJzL2Rvd25yZXYueG1sUEsBAi0AFAAGAAgAAAAhADedwRi6AAAAIQEAABkAAAAAAAAAAAAA&#10;AAAAV2IAAGRycy9fcmVscy9lMm9Eb2MueG1sLnJlbHNQSwUGAAAAAAYABgB8AQAASGMAAAAA&#10;">
                <v:shape id="Shape 482" o:spid="_x0000_s1033" style="position:absolute;width:20764;height:14052;visibility:visible;mso-wrap-style:square;v-text-anchor:top" coordsize="2076450,1405255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/HrNrxQAAANwAAAAPAAAAZHJzL2Rvd25yZXYueG1sRI9Ba8JA&#10;FITvQv/D8gRvulGKhOgq1bagBw/VHnp8Zl82qdm3IbuNyb/vFgoeh5n5hllve1uLjlpfOVYwnyUg&#10;iHOnKzYKPi/v0xSED8gaa8ekYCAP283TaI2Zdnf+oO4cjIgQ9hkqKENoMil9XpJFP3MNcfQK11oM&#10;UbZG6hbvEW5ruUiSpbRYcVwosaF9Sfnt/GMVHK+7wfhQnN7Mafh63X8XqfSdUpNx/7ICEagPj/B/&#10;+6AVPKcL+DsTj4Dc/AIAAP//AwBQSwECLQAUAAYACAAAACEA2+H2y+4AAACFAQAAEwAAAAAAAAAA&#10;AAAAAAAAAAAAW0NvbnRlbnRfVHlwZXNdLnhtbFBLAQItABQABgAIAAAAIQBa9CxbvwAAABUBAAAL&#10;AAAAAAAAAAAAAAAAAB8BAABfcmVscy8ucmVsc1BLAQItABQABgAIAAAAIQD/HrNrxQAAANwAAAAP&#10;AAAAAAAAAAAAAAAAAAcCAABkcnMvZG93bnJldi54bWxQSwUGAAAAAAMAAwC3AAAA+QIAAAAA&#10;" path="m,1405255r2076450,l2076450,,,,,1405255xe" filled="f" strokeweight=".25pt">
                  <v:stroke miterlimit="83231f" joinstyle="miter"/>
                  <v:path arrowok="t" textboxrect="0,0,2076450,1405255"/>
                </v:shape>
                <v:rect id="Rectangle 483" o:spid="_x0000_s1034" style="position:absolute;left:16962;top:12575;width:421;height:189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/VNLjxgAAANwAAAAPAAAAZHJzL2Rvd25yZXYueG1sRI9Pa8JA&#10;FMTvhX6H5RW81Y1VSozZiPQPeqxRUG+P7DMJZt+G7NbEfvpuoeBxmJnfMOlyMI24Uudqywom4wgE&#10;cWF1zaWC/e7zOQbhPLLGxjIpuJGDZfb4kGKibc9buua+FAHCLkEFlfdtIqUrKjLoxrYlDt7ZdgZ9&#10;kF0pdYd9gJtGvkTRqzRYc1iosKW3iopL/m0UrON2ddzYn75sPk7rw9dh/r6be6VGT8NqAcLT4O/h&#10;//ZGK5jFU/g7E46AzH4BAAD//wMAUEsBAi0AFAAGAAgAAAAhANvh9svuAAAAhQEAABMAAAAAAAAA&#10;AAAAAAAAAAAAAFtDb250ZW50X1R5cGVzXS54bWxQSwECLQAUAAYACAAAACEAWvQsW78AAAAVAQAA&#10;CwAAAAAAAAAAAAAAAAAfAQAAX3JlbHMvLnJlbHNQSwECLQAUAAYACAAAACEAP1TS48YAAADcAAAA&#10;DwAAAAAAAAAAAAAAAAAHAgAAZHJzL2Rvd25yZXYueG1sUEsFBgAAAAADAAMAtwAAAPoCAAAAAA==&#10;" filled="f" stroked="f">
                  <v:textbox inset="0,0,0,0">
                    <w:txbxContent>
                      <w:p w14:paraId="149AB997" w14:textId="77777777" w:rsidR="008A356F" w:rsidRDefault="00352C69">
                        <w:r>
                          <w:t xml:space="preserve"> </w:t>
                        </w:r>
                      </w:p>
                    </w:txbxContent>
                  </v:textbox>
                </v:rect>
                <v:shape id="Picture 485" o:spid="_x0000_s1035" type="#_x0000_t75" style="position:absolute;left:3810;top:469;width:13112;height:13113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/sWYzwwAAANwAAAAPAAAAZHJzL2Rvd25yZXYueG1sRI9BawIx&#10;FITvBf9DeIK3mq3UIlujlEKhJ1Fb6PU1ebtZdvOybqLGf28EweMwM98wy3VynTjREBrPCl6mBQhi&#10;7U3DtYLfn6/nBYgQkQ12nknBhQKsV6OnJZbGn3lHp32sRYZwKFGBjbEvpQzaksMw9T1x9io/OIxZ&#10;DrU0A54z3HVyVhRv0mHDecFiT5+WdLs/OgXbtprp6nDQNs3r/zbRcfOHG6Um4/TxDiJSio/wvf1t&#10;FLwu5nA7k4+AXF0BAAD//wMAUEsBAi0AFAAGAAgAAAAhANvh9svuAAAAhQEAABMAAAAAAAAAAAAA&#10;AAAAAAAAAFtDb250ZW50X1R5cGVzXS54bWxQSwECLQAUAAYACAAAACEAWvQsW78AAAAVAQAACwAA&#10;AAAAAAAAAAAAAAAfAQAAX3JlbHMvLnJlbHNQSwECLQAUAAYACAAAACEAP7FmM8MAAADcAAAADwAA&#10;AAAAAAAAAAAAAAAHAgAAZHJzL2Rvd25yZXYueG1sUEsFBgAAAAADAAMAtwAAAPcCAAAAAA==&#10;">
                  <v:imagedata r:id="rId9" o:title=""/>
                </v:shape>
                <w10:anchorlock/>
              </v:group>
            </w:pict>
          </mc:Fallback>
        </mc:AlternateContent>
      </w:r>
    </w:p>
    <w:p w14:paraId="1B29031E" w14:textId="77777777" w:rsidR="008A356F" w:rsidRPr="00352C69" w:rsidRDefault="00352C69">
      <w:pPr>
        <w:spacing w:after="0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i/>
          <w:sz w:val="28"/>
          <w:szCs w:val="28"/>
        </w:rPr>
        <w:t xml:space="preserve"> </w:t>
      </w:r>
    </w:p>
    <w:tbl>
      <w:tblPr>
        <w:tblStyle w:val="TableGrid"/>
        <w:tblW w:w="9017" w:type="dxa"/>
        <w:tblInd w:w="6" w:type="dxa"/>
        <w:tblCellMar>
          <w:top w:w="47" w:type="dxa"/>
          <w:left w:w="107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2403"/>
        <w:gridCol w:w="6614"/>
      </w:tblGrid>
      <w:tr w:rsidR="008A356F" w:rsidRPr="00352C69" w14:paraId="3D653C70" w14:textId="77777777">
        <w:trPr>
          <w:trHeight w:val="277"/>
        </w:trPr>
        <w:tc>
          <w:tcPr>
            <w:tcW w:w="240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F694CAD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Specification Number </w:t>
            </w:r>
          </w:p>
        </w:tc>
        <w:tc>
          <w:tcPr>
            <w:tcW w:w="66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AF33DB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H26026 </w:t>
            </w:r>
          </w:p>
        </w:tc>
      </w:tr>
      <w:tr w:rsidR="008A356F" w:rsidRPr="00352C69" w14:paraId="248AE2D7" w14:textId="77777777">
        <w:trPr>
          <w:trHeight w:val="278"/>
        </w:trPr>
        <w:tc>
          <w:tcPr>
            <w:tcW w:w="240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6FCC7365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Version Number </w:t>
            </w:r>
          </w:p>
        </w:tc>
        <w:tc>
          <w:tcPr>
            <w:tcW w:w="66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73DA50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 </w:t>
            </w:r>
          </w:p>
        </w:tc>
      </w:tr>
      <w:tr w:rsidR="008A356F" w:rsidRPr="00352C69" w14:paraId="4ACEB92E" w14:textId="77777777">
        <w:trPr>
          <w:trHeight w:val="278"/>
        </w:trPr>
        <w:tc>
          <w:tcPr>
            <w:tcW w:w="240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7F2D1949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Date </w:t>
            </w:r>
          </w:p>
        </w:tc>
        <w:tc>
          <w:tcPr>
            <w:tcW w:w="66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02FF4CB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31.05.2026 </w:t>
            </w:r>
          </w:p>
        </w:tc>
      </w:tr>
    </w:tbl>
    <w:p w14:paraId="77A304B5" w14:textId="77777777" w:rsidR="008A356F" w:rsidRPr="00352C69" w:rsidRDefault="00352C69">
      <w:pPr>
        <w:spacing w:after="0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i/>
          <w:sz w:val="28"/>
          <w:szCs w:val="28"/>
        </w:rPr>
        <w:t xml:space="preserve"> </w:t>
      </w:r>
    </w:p>
    <w:tbl>
      <w:tblPr>
        <w:tblStyle w:val="TableGrid"/>
        <w:tblW w:w="9017" w:type="dxa"/>
        <w:tblInd w:w="5" w:type="dxa"/>
        <w:tblCellMar>
          <w:top w:w="46" w:type="dxa"/>
          <w:left w:w="108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1421"/>
        <w:gridCol w:w="543"/>
        <w:gridCol w:w="544"/>
        <w:gridCol w:w="546"/>
        <w:gridCol w:w="546"/>
        <w:gridCol w:w="546"/>
        <w:gridCol w:w="546"/>
        <w:gridCol w:w="498"/>
        <w:gridCol w:w="547"/>
        <w:gridCol w:w="546"/>
        <w:gridCol w:w="546"/>
        <w:gridCol w:w="549"/>
        <w:gridCol w:w="546"/>
        <w:gridCol w:w="546"/>
        <w:gridCol w:w="547"/>
      </w:tblGrid>
      <w:tr w:rsidR="008A356F" w:rsidRPr="00352C69" w14:paraId="5E860BE0" w14:textId="77777777">
        <w:trPr>
          <w:trHeight w:val="1414"/>
        </w:trPr>
        <w:tc>
          <w:tcPr>
            <w:tcW w:w="1404" w:type="dxa"/>
            <w:tcBorders>
              <w:top w:val="single" w:sz="4" w:space="0" w:color="000000"/>
              <w:left w:val="nil"/>
              <w:bottom w:val="single" w:sz="4" w:space="0" w:color="000000"/>
              <w:right w:val="nil"/>
            </w:tcBorders>
            <w:shd w:val="clear" w:color="auto" w:fill="000000"/>
            <w:vAlign w:val="bottom"/>
          </w:tcPr>
          <w:p w14:paraId="43F88AAA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188CEC55" wp14:editId="71533365">
                      <wp:extent cx="142810" cy="31687"/>
                      <wp:effectExtent l="0" t="0" r="0" b="0"/>
                      <wp:docPr id="66558" name="Group 66558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1687"/>
                                <a:chOff x="0" y="0"/>
                                <a:chExt cx="142810" cy="31687"/>
                              </a:xfrm>
                            </wpg:grpSpPr>
                            <wps:wsp>
                              <wps:cNvPr id="82" name="Rectangle 82"/>
                              <wps:cNvSpPr/>
                              <wps:spPr>
                                <a:xfrm rot="-5399999">
                                  <a:off x="73896" y="-84352"/>
                                  <a:ext cx="42143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5D04409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  <w:color w:val="FFFFFF"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188CEC55" id="Group 66558" o:spid="_x0000_s1036" style="width:11.25pt;height:2.5pt;mso-position-horizontal-relative:char;mso-position-vertical-relative:line" coordsize="142810,3168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VIMVFAIAAHMEAAAOAAAAZHJzL2Uyb0RvYy54bWyklMtu2zAQRfcF+g8E97Ysy3ZkwXJQNI1R&#10;oGiCpP0AmqIeAMUhSNqS+/UdUpLTJkAXqRf08KHhvUcz2t32rSRnYWwDKqfxfEGJUByKRlU5/fnj&#10;fpZSYh1TBZOgRE4vwtLb/ccPu05nYgk1yEIYgkmUzTqd09o5nUWR5bVomZ2DFgo3SzAtczg1VVQY&#10;1mH2VkbLxWITdWAKbYALa3H1btik+5C/LAV3D2VphSMyp6jNhdGE8ejHaL9jWWWYrhs+ymDvUNGy&#10;RuGl11R3zDFyMs2bVG3DDVgo3ZxDG0FZNlwED+gmXrxyczBw0sFLlXWVvmJCtK84vTst/34+GP2s&#10;Hw2S6HSFLMLMe+lL0/p/VEn6gOxyRSZ6RzguxqtlGiNYjltJvElvBqK8RuxvHuL1l389Fk1XRn8J&#10;6TSWhn1xb//P/XPNtAhQbYbuHw1pipymS0oUa7FCn7BmmKqkILgWoIRzV0Q2s0hr4kMMYE3N1snW&#10;/0IJjLhuknS7oQS5zNJVsg65WDZxWy3jVTJgi9PtNgncrgBYpo11BwEt8UFODYoKydn5m3WoCo9O&#10;R7wUqfyo4L6Rctj1K8hxUusj1x/7YHY9+TpCcUEANZhfD9jEpYQupzBG1Pc13u13KZFfFYL3LTQF&#10;ZgqOU2Cc/Ayh0QY1n04OyibI9fcPt42y8I2GKFR28DN2oW+dP+fh1Mu3Yv8bAAD//wMAUEsDBBQA&#10;BgAIAAAAIQADh2p82gAAAAIBAAAPAAAAZHJzL2Rvd25yZXYueG1sTI9Ba8JAEIXvBf/DMoK3ukkk&#10;paTZiEjrSQrVQultzI5JMDsbsmsS/73bXtrLwOM93vsmX0+mFQP1rrGsIF5GIIhLqxuuFHwe3x6f&#10;QTiPrLG1TApu5GBdzB5yzLQd+YOGg69EKGGXoYLa+y6T0pU1GXRL2xEH72x7gz7IvpK6xzGUm1Ym&#10;UfQkDTYcFmrsaFtTeTlcjYLdiONmFb8O+8t5e/s+pu9f+5iUWsynzQsIT5P/C8MPfkCHIjCd7JW1&#10;E62C8Ij/vcFLkhTESUEagSxy+R+9uAMAAP//AwBQSwECLQAUAAYACAAAACEAtoM4kv4AAADhAQAA&#10;EwAAAAAAAAAAAAAAAAAAAAAAW0NvbnRlbnRfVHlwZXNdLnhtbFBLAQItABQABgAIAAAAIQA4/SH/&#10;1gAAAJQBAAALAAAAAAAAAAAAAAAAAC8BAABfcmVscy8ucmVsc1BLAQItABQABgAIAAAAIQBFVIMV&#10;FAIAAHMEAAAOAAAAAAAAAAAAAAAAAC4CAABkcnMvZTJvRG9jLnhtbFBLAQItABQABgAIAAAAIQAD&#10;h2p82gAAAAIBAAAPAAAAAAAAAAAAAAAAAG4EAABkcnMvZG93bnJldi54bWxQSwUGAAAAAAQABADz&#10;AAAAdQUAAAAA&#10;">
                      <v:rect id="Rectangle 82" o:spid="_x0000_s1037" style="position:absolute;left:73896;top:-84352;width:42143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BNtsrwwAAANsAAAAPAAAAZHJzL2Rvd25yZXYueG1sRI9LiwIx&#10;EITvC/6H0IK3NaPIroxGEUHGywo+8dhOeh446YyTqLP/fiMseCyq6itqOm9NJR7UuNKygkE/AkGc&#10;Wl1yruCwX32OQTiPrLGyTAp+ycF81vmYYqztk7f02PlcBAi7GBUU3texlC4tyKDr25o4eJltDPog&#10;m1zqBp8Bbio5jKIvabDksFBgTcuC0uvubhQcB/v7KXGbC5+z2/foxyebLE+U6nXbxQSEp9a/w//t&#10;tVYwHsLrS/gBcvYHAAD//wMAUEsBAi0AFAAGAAgAAAAhANvh9svuAAAAhQEAABMAAAAAAAAAAAAA&#10;AAAAAAAAAFtDb250ZW50X1R5cGVzXS54bWxQSwECLQAUAAYACAAAACEAWvQsW78AAAAVAQAACwAA&#10;AAAAAAAAAAAAAAAfAQAAX3JlbHMvLnJlbHNQSwECLQAUAAYACAAAACEAgTbbK8MAAADbAAAADwAA&#10;AAAAAAAAAAAAAAAHAgAAZHJzL2Rvd25yZXYueG1sUEsFBgAAAAADAAMAtwAAAPcCAAAAAA==&#10;" filled="f" stroked="f">
                        <v:textbox inset="0,0,0,0">
                          <w:txbxContent>
                            <w:p w14:paraId="25D04409" w14:textId="77777777" w:rsidR="008A356F" w:rsidRDefault="00352C69">
                              <w:r>
                                <w:rPr>
                                  <w:b/>
                                  <w:i/>
                                  <w:color w:val="FFFFFF"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5" w:type="dxa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center"/>
          </w:tcPr>
          <w:p w14:paraId="30EC7FCA" w14:textId="77777777" w:rsidR="008A356F" w:rsidRPr="00352C69" w:rsidRDefault="00352C69">
            <w:pPr>
              <w:spacing w:after="0"/>
              <w:ind w:left="46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1FE7A493" wp14:editId="14A1710C">
                      <wp:extent cx="142810" cy="418783"/>
                      <wp:effectExtent l="0" t="0" r="0" b="0"/>
                      <wp:docPr id="66575" name="Group 66575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418783"/>
                                <a:chOff x="0" y="0"/>
                                <a:chExt cx="142810" cy="418783"/>
                              </a:xfrm>
                            </wpg:grpSpPr>
                            <wps:wsp>
                              <wps:cNvPr id="85" name="Rectangle 85"/>
                              <wps:cNvSpPr/>
                              <wps:spPr>
                                <a:xfrm rot="-5399999">
                                  <a:off x="-162928" y="65917"/>
                                  <a:ext cx="515795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3454EA98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Gluten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86" name="Rectangle 86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C20E179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1FE7A493" id="Group 66575" o:spid="_x0000_s1038" style="width:11.25pt;height:33pt;mso-position-horizontal-relative:char;mso-position-vertical-relative:line" coordsize="142810,41878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2DwvTQIAAFIGAAAOAAAAZHJzL2Uyb0RvYy54bWzElduOmzAQQN8r9R8svycEAgmgkFXV7UaV&#10;qu6q236AY8xFMrZlO4Ht13fsBLKXqlK30jYPzuAxczkzYzZXQ8fRkWnTSlHgcL7AiAkqy1bUBf7x&#10;/WaWYmQsESXhUrACPzCDr7bv3216lbNINpKXTCMwIkzeqwI31qo8CAxtWEfMXComQFlJ3RELj7oO&#10;Sk16sN7xIFosVkEvdam0pMwY2L0+KfHW268qRu1tVRlmES8wxGb9qv26d2uw3ZC81kQ1LT2HQV4R&#10;RUdaAU4nU9fEEnTQ7QtTXUu1NLKycyq7QFZVS5nPAbIJF8+y2Wl5UD6XOu9rNWECtM84vdos/Xrc&#10;aXWv7jSQ6FUNLPyTy2WodOf+IUo0eGQPEzI2WERhM4yjNASwFFRxmK7T5QkpbYD7i7do8+mP7wWj&#10;0+BJKL2C5jCX/M2/5X/fEMU8VpND/ncatWWB0wQjQTro0W/QNUTUnCHY81j8uQmSyQ3wGgkhLaGr&#10;Zskycz/fBGdgs3AVZREMALBZJVm4PqEZ0SVhss7AqUMXplm29PoJAcmVNnbHZIecUGANYXnz5PjF&#10;WIgLjo5HXDBcuFXIm5bzk9btAMkxXifZYT/4dFdjZntZPgCCRuqftzDIFZd9geVZwm62wbfTYsQ/&#10;C0DvxmgU9CjsR0Fb/lH6YTtF8+FgZdX6cJ3/k7dzWFBT13RvUdzVb4o7IYAm+OvirpdpBkahdrM0&#10;XibR09rGURjHj0rrXb1VaX0fXWD/v9L6KYaLy7fq+ZJ1N+PjZ98Kl0/B9hcAAAD//wMAUEsDBBQA&#10;BgAIAAAAIQCJ1hd+2wAAAAMBAAAPAAAAZHJzL2Rvd25yZXYueG1sTI9Ba8JAEIXvhf6HZQre6iYR&#10;Q0mzEZG2JxGqhdLbmB2TYHY2ZNck/nu3vdTLwOM93vsmX02mFQP1rrGsIJ5HIIhLqxuuFHwd3p9f&#10;QDiPrLG1TAqu5GBVPD7kmGk78icNe1+JUMIuQwW1910mpStrMujmtiMO3sn2Bn2QfSV1j2MoN61M&#10;oiiVBhsOCzV2tKmpPO8vRsHHiON6Eb8N2/Npc/05LHff25iUmj1N61cQnib/H4Zf/IAORWA62gtr&#10;J1oF4RH/d4OXJEsQRwVpGoEscnnPXtwAAAD//wMAUEsBAi0AFAAGAAgAAAAhALaDOJL+AAAA4QEA&#10;ABMAAAAAAAAAAAAAAAAAAAAAAFtDb250ZW50X1R5cGVzXS54bWxQSwECLQAUAAYACAAAACEAOP0h&#10;/9YAAACUAQAACwAAAAAAAAAAAAAAAAAvAQAAX3JlbHMvLnJlbHNQSwECLQAUAAYACAAAACEAGdg8&#10;L00CAABSBgAADgAAAAAAAAAAAAAAAAAuAgAAZHJzL2Uyb0RvYy54bWxQSwECLQAUAAYACAAAACEA&#10;idYXftsAAAADAQAADwAAAAAAAAAAAAAAAACnBAAAZHJzL2Rvd25yZXYueG1sUEsFBgAAAAAEAAQA&#10;8wAAAK8FAAAAAA==&#10;">
                      <v:rect id="Rectangle 85" o:spid="_x0000_s1039" style="position:absolute;left:-162928;top:65917;width:515795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30NfxQAAANsAAAAPAAAAZHJzL2Rvd25yZXYueG1sRI9ba8JA&#10;FITfC/6H5Qh9azZKvZC6igglfamgtuLjafbkgtmzaXbV+O9dQfBxmJlvmNmiM7U4U+sqywoGUQyC&#10;OLO64kLBz+7zbQrCeWSNtWVScCUHi3nvZYaJthfe0HnrCxEg7BJUUHrfJFK6rCSDLrINcfBy2xr0&#10;QbaF1C1eAtzUchjHY2mw4rBQYkOrkrLj9mQU/A52p33q1n98yP8n798+XedFqtRrv1t+gPDU+Wf4&#10;0f7SCqYjuH8JP0DObwAAAP//AwBQSwECLQAUAAYACAAAACEA2+H2y+4AAACFAQAAEwAAAAAAAAAA&#10;AAAAAAAAAAAAW0NvbnRlbnRfVHlwZXNdLnhtbFBLAQItABQABgAIAAAAIQBa9CxbvwAAABUBAAAL&#10;AAAAAAAAAAAAAAAAAB8BAABfcmVscy8ucmVsc1BLAQItABQABgAIAAAAIQAO30NfxQAAANsAAAAP&#10;AAAAAAAAAAAAAAAAAAcCAABkcnMvZG93bnJldi54bWxQSwUGAAAAAAMAAwC3AAAA+QIAAAAA&#10;" filled="f" stroked="f">
                        <v:textbox inset="0,0,0,0">
                          <w:txbxContent>
                            <w:p w14:paraId="3454EA98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Gluten</w:t>
                              </w:r>
                            </w:p>
                          </w:txbxContent>
                        </v:textbox>
                      </v:rect>
                      <v:rect id="Rectangle 86" o:spid="_x0000_s1040" style="position:absolute;left:73896;top:-84352;width:42144;height:189936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+Dd0owwAAANsAAAAPAAAAZHJzL2Rvd25yZXYueG1sRI9Pi8Iw&#10;FMTvwn6H8Ba8aaosKtUosrB0Lwrqrnh8Nq9/sHmpTdT67Y0geBxm5jfMbNGaSlypcaVlBYN+BII4&#10;tbrkXMHf7qc3AeE8ssbKMim4k4PF/KMzw1jbG2/ouvW5CBB2MSoovK9jKV1akEHXtzVx8DLbGPRB&#10;NrnUDd4C3FRyGEUjabDksFBgTd8FpaftxSj4H+wu+8Stj3zIzuOvlU/WWZ4o1f1sl1MQnlr/Dr/a&#10;v1rBZATPL+EHyPkDAAD//wMAUEsBAi0AFAAGAAgAAAAhANvh9svuAAAAhQEAABMAAAAAAAAAAAAA&#10;AAAAAAAAAFtDb250ZW50X1R5cGVzXS54bWxQSwECLQAUAAYACAAAACEAWvQsW78AAAAVAQAACwAA&#10;AAAAAAAAAAAAAAAfAQAAX3JlbHMvLnJlbHNQSwECLQAUAAYACAAAACEA/g3dKMMAAADbAAAADwAA&#10;AAAAAAAAAAAAAAAHAgAAZHJzL2Rvd25yZXYueG1sUEsFBgAAAAADAAMAtwAAAPcCAAAAAA==&#10;" filled="f" stroked="f">
                        <v:textbox inset="0,0,0,0">
                          <w:txbxContent>
                            <w:p w14:paraId="1C20E179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7BEF2EAA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107AA471" wp14:editId="4C0336AD">
                      <wp:extent cx="142810" cy="309055"/>
                      <wp:effectExtent l="0" t="0" r="0" b="0"/>
                      <wp:docPr id="66598" name="Group 66598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09055"/>
                                <a:chOff x="0" y="0"/>
                                <a:chExt cx="142810" cy="309055"/>
                              </a:xfrm>
                            </wpg:grpSpPr>
                            <wps:wsp>
                              <wps:cNvPr id="89" name="Rectangle 89"/>
                              <wps:cNvSpPr/>
                              <wps:spPr>
                                <a:xfrm rot="-5399999">
                                  <a:off x="-90108" y="29009"/>
                                  <a:ext cx="370156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41BBB27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Soya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90" name="Rectangle 90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CF0B43B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107AA471" id="Group 66598" o:spid="_x0000_s1041" style="width:11.25pt;height:24.35pt;mso-position-horizontal-relative:char;mso-position-vertical-relative:line" coordsize="142810,30905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6fuwRwIAAFEGAAAOAAAAZHJzL2Uyb0RvYy54bWzElduO2yAQhu8r9R0Q94lPOdhWnFXV7UaV&#10;qu6q2z4AwfggYUBA4qRP3wHHznZX6sWutM0FGQOe+eebAW9uTh1HR6ZNK0WBo3mIERNUlq2oC/zr&#10;590sxchYIkrCpWAFPjODb7YfP2x6lbNYNpKXTCNwIkzeqwI31qo8CAxtWEfMXComYLGSuiMWHnUd&#10;lJr04L3jQRyGq6CXulRaUmYMzN4Oi3jr/VcVo/a+qgyziBcYtFk/aj/u3RhsNySvNVFNSy8yyCtU&#10;dKQVEHRydUssQQfdvnDVtVRLIys7p7ILZFW1lPkcIJsofJbNTsuD8rnUeV+rCROgfcbp1W7p9+NO&#10;q0f1oIFEr2pg4Z9cLqdKd+4fVKKTR3aekLGTRRQmo0WcRgCWwlISZuFyOSClDXB/8RZtvvzzvWAM&#10;GvwlpVfQHOaav3lb/o8NUcxjNTnk/6BRWxY4zTASpIMe/QFdQ0TNGYI5j8XvmyCZ3ACvkRDSErpq&#10;tkwy9/NNcAE2y6Ck0P+AJs7C0Psi+UguWYfRcjWQi9IsS9Yu1kSA5Eobu2OyQ84osAZV3js5fjN2&#10;2DpucVq4cKOQdy3nw6qbAZCjXGfZ0/40ZDsmtpflGQg0Uv++h3NccdkXWF4s7I42xHarGPGvAsi7&#10;UzQaejT2o6Et/yz9WRvUfDpYWbVeros/RLvIgpK6nnuH2mYg+nltYe4NtV0naQbFg9LO0kWyjJ2v&#10;a20XcbRYPCnt6j1LO/Xs/y6tP8Rwb/muvtyx7mJ8+uxb4fol2P4BAAD//wMAUEsDBBQABgAIAAAA&#10;IQDYFxXJ3AAAAAMBAAAPAAAAZHJzL2Rvd25yZXYueG1sTI9Ba8JAEIXvBf/DMoXe6iZptZJmIyK2&#10;JymohdLbmB2TYHY2ZNck/vtue6mXgcd7vPdNthxNI3rqXG1ZQTyNQBAXVtdcKvg8vD0uQDiPrLGx&#10;TAqu5GCZT+4yTLUdeEf93pcilLBLUUHlfZtK6YqKDLqpbYmDd7KdQR9kV0rd4RDKTSOTKJpLgzWH&#10;hQpbWldUnPcXo+B9wGH1FG/67fm0vn4fZh9f25iUergfV68gPI3+Pwy/+AEd8sB0tBfWTjQKwiP+&#10;7wYvSWYgjgqeFy8g80zesuc/AAAA//8DAFBLAQItABQABgAIAAAAIQC2gziS/gAAAOEBAAATAAAA&#10;AAAAAAAAAAAAAAAAAABbQ29udGVudF9UeXBlc10ueG1sUEsBAi0AFAAGAAgAAAAhADj9If/WAAAA&#10;lAEAAAsAAAAAAAAAAAAAAAAALwEAAF9yZWxzLy5yZWxzUEsBAi0AFAAGAAgAAAAhAFLp+7BHAgAA&#10;UQYAAA4AAAAAAAAAAAAAAAAALgIAAGRycy9lMm9Eb2MueG1sUEsBAi0AFAAGAAgAAAAhANgXFcnc&#10;AAAAAwEAAA8AAAAAAAAAAAAAAAAAoQQAAGRycy9kb3ducmV2LnhtbFBLBQYAAAAABAAEAPMAAACq&#10;BQAAAAA=&#10;">
                      <v:rect id="Rectangle 89" o:spid="_x0000_s1042" style="position:absolute;left:-90108;top:29009;width:370156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kklaxAAAANsAAAAPAAAAZHJzL2Rvd25yZXYueG1sRI9Pa8JA&#10;FMTvhX6H5RW81Y0iGqOrFEHSSwW1isdn9uUPzb6N2VXjt+8WhB6HmfkNM192phY3al1lWcGgH4Eg&#10;zqyuuFDwvV+/xyCcR9ZYWyYFD3KwXLy+zDHR9s5buu18IQKEXYIKSu+bREqXlWTQ9W1DHLzctgZ9&#10;kG0hdYv3ADe1HEbRWBqsOCyU2NCqpOxndzUKDoP99Zi6zZlP+WUy+vLpJi9SpXpv3ccMhKfO/4ef&#10;7U+tIJ7C35fwA+TiFwAA//8DAFBLAQItABQABgAIAAAAIQDb4fbL7gAAAIUBAAATAAAAAAAAAAAA&#10;AAAAAAAAAABbQ29udGVudF9UeXBlc10ueG1sUEsBAi0AFAAGAAgAAAAhAFr0LFu/AAAAFQEAAAsA&#10;AAAAAAAAAAAAAAAAHwEAAF9yZWxzLy5yZWxzUEsBAi0AFAAGAAgAAAAhAI+SSVrEAAAA2wAAAA8A&#10;AAAAAAAAAAAAAAAABwIAAGRycy9kb3ducmV2LnhtbFBLBQYAAAAAAwADALcAAAD4AgAAAAA=&#10;" filled="f" stroked="f">
                        <v:textbox inset="0,0,0,0">
                          <w:txbxContent>
                            <w:p w14:paraId="441BBB27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Soya</w:t>
                              </w:r>
                            </w:p>
                          </w:txbxContent>
                        </v:textbox>
                      </v:rect>
                      <v:rect id="Rectangle 90" o:spid="_x0000_s1043" style="position:absolute;left:73896;top:-84352;width:42144;height:189936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bcXYawgAAANsAAAAPAAAAZHJzL2Rvd25yZXYueG1sRE/LasJA&#10;FN0L/YfhFrrTSaRUmzqGIki6acBHS5e3mZsHzdyJmdGkf+8sBJeH816lo2nFhXrXWFYQzyIQxIXV&#10;DVcKjoftdAnCeWSNrWVS8E8O0vXDZIWJtgPv6LL3lQgh7BJUUHvfJVK6oiaDbmY74sCVtjfoA+wr&#10;qXscQrhp5TyKXqTBhkNDjR1tair+9mej4Cs+nL8zl//yT3laPH/6LC+rTKmnx/H9DYSn0d/FN/eH&#10;VvAa1ocv4QfI9RUAAP//AwBQSwECLQAUAAYACAAAACEA2+H2y+4AAACFAQAAEwAAAAAAAAAAAAAA&#10;AAAAAAAAW0NvbnRlbnRfVHlwZXNdLnhtbFBLAQItABQABgAIAAAAIQBa9CxbvwAAABUBAAALAAAA&#10;AAAAAAAAAAAAAB8BAABfcmVscy8ucmVsc1BLAQItABQABgAIAAAAIQCbcXYawgAAANsAAAAPAAAA&#10;AAAAAAAAAAAAAAcCAABkcnMvZG93bnJldi54bWxQSwUGAAAAAAMAAwC3AAAA9gIAAAAA&#10;" filled="f" stroked="f">
                        <v:textbox inset="0,0,0,0">
                          <w:txbxContent>
                            <w:p w14:paraId="2CF0B43B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21DE1823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32556A75" wp14:editId="11E1DBA8">
                      <wp:extent cx="142810" cy="496507"/>
                      <wp:effectExtent l="0" t="0" r="0" b="0"/>
                      <wp:docPr id="66620" name="Group 66620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496507"/>
                                <a:chOff x="0" y="0"/>
                                <a:chExt cx="142810" cy="496507"/>
                              </a:xfrm>
                            </wpg:grpSpPr>
                            <wps:wsp>
                              <wps:cNvPr id="93" name="Rectangle 93"/>
                              <wps:cNvSpPr/>
                              <wps:spPr>
                                <a:xfrm rot="-5399999">
                                  <a:off x="-215235" y="91335"/>
                                  <a:ext cx="620408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1EC8972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Peanuts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94" name="Rectangle 94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374BEE4D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32556A75" id="Group 66620" o:spid="_x0000_s1044" style="width:11.25pt;height:39.1pt;mso-position-horizontal-relative:char;mso-position-vertical-relative:line" coordsize="142810,49650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1MVbTQIAAFQGAAAOAAAAZHJzL2Uyb0RvYy54bWzElW1v2yAQx99P2ndAvE/8mDS24lTTukaT&#10;prVqtw9AMH6QMCAgsbtPv4PY7tpOk9ZJXV6QM+Djf7+7w9vLoePoxLRppShwtAwxYoLKshV1gb9/&#10;u15sMDKWiJJwKViBH5jBl7v377a9ylksG8lLphE4ESbvVYEba1UeBIY2rCNmKRUTsFhJ3RELj7oO&#10;Sk168N7xIA7DddBLXSotKTMGZq/Oi3jn/VcVo/amqgyziBcYtFk/aj8e3BjstiSvNVFNS0cZ5BUq&#10;OtIKOHR2dUUsQUfdvnDVtVRLIyu7pLILZFW1lPkYIJoofBbNXsuj8rHUeV+rGROgfcbp1W7p19Ne&#10;q3t1q4FEr2pg4Z9cLEOlO/cPKtHgkT3MyNhgEYXJKI03EYClsJRm61V4cUZKG+D+4i3afPrje8F0&#10;aPBESq+gOMxj/Obf4r9viGIeq8kh/luN2rLAWYKRIB3U6B1UDRE1ZwjmPBa/b4ZkcgO8JkJIS6iq&#10;xSrJ3M8XwQhsEUerOFlhBGyyKAHLV9uEbh2HaQjt4dBFmyxLPLoZAcmVNnbPZIecUWANsrx7cvpi&#10;LLiCrdMWJ4YLNwp53XJ+XnUzQHLS6yw7HAYfLiRtDO0gywdg0Ej94wY6ueKyL7AcLeyaGw53qxjx&#10;zwLYuz6aDD0Zh8nQln+UvtvOcj4craxar9cJOJ826oKkuqp7i+ymv8luOiGAKvjr7F4km2ztc7vY&#10;pMkqfprcNI5SOHLO7dotv1luoymw/51b38dwdfnYx2vW3Y2/PvtaePwY7H4CAAD//wMAUEsDBBQA&#10;BgAIAAAAIQCBGIGM2wAAAAMBAAAPAAAAZHJzL2Rvd25yZXYueG1sTI9Ba8JAEIXvhf6HZQq91U1S&#10;bCVmIyLqSQrVQvE2ZsckmJ0N2TWJ/95tL+1l4PEe732TLUbTiJ46V1tWEE8iEMSF1TWXCr4Om5cZ&#10;COeRNTaWScGNHCzyx4cMU20H/qR+70sRStilqKDyvk2ldEVFBt3EtsTBO9vOoA+yK6XucAjlppFJ&#10;FL1JgzWHhQpbWlVUXPZXo2A74LB8jdf97nJe3Y6H6cf3Lialnp/G5RyEp9H/heEHP6BDHphO9sra&#10;iUZBeMT/3uAlyRTEScH7LAGZZ/I/e34HAAD//wMAUEsBAi0AFAAGAAgAAAAhALaDOJL+AAAA4QEA&#10;ABMAAAAAAAAAAAAAAAAAAAAAAFtDb250ZW50X1R5cGVzXS54bWxQSwECLQAUAAYACAAAACEAOP0h&#10;/9YAAACUAQAACwAAAAAAAAAAAAAAAAAvAQAAX3JlbHMvLnJlbHNQSwECLQAUAAYACAAAACEALdTF&#10;W00CAABUBgAADgAAAAAAAAAAAAAAAAAuAgAAZHJzL2Uyb0RvYy54bWxQSwECLQAUAAYACAAAACEA&#10;gRiBjNsAAAADAQAADwAAAAAAAAAAAAAAAACnBAAAZHJzL2Rvd25yZXYueG1sUEsFBgAAAAAEAAQA&#10;8wAAAK8FAAAAAA==&#10;">
                      <v:rect id="Rectangle 93" o:spid="_x0000_s1045" style="position:absolute;left:-215235;top:91335;width:620408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ro+htxQAAANsAAAAPAAAAZHJzL2Rvd25yZXYueG1sRI9Pa8JA&#10;FMTvBb/D8oTe6sa21BqzESlIeqmgVvH4zL78wezbmF01/fbdQsHjMDO/YZJ5bxpxpc7VlhWMRxEI&#10;4tzqmksF39vl0zsI55E1NpZJwQ85mKeDhwRjbW+8puvGlyJA2MWooPK+jaV0eUUG3ci2xMErbGfQ&#10;B9mVUnd4C3DTyOcoepMGaw4LFbb0UVF+2lyMgt14e9lnbnXkQ3GevH75bFWUmVKPw34xA+Gp9/fw&#10;f/tTK5i+wN+X8ANk+gsAAP//AwBQSwECLQAUAAYACAAAACEA2+H2y+4AAACFAQAAEwAAAAAAAAAA&#10;AAAAAAAAAAAAW0NvbnRlbnRfVHlwZXNdLnhtbFBLAQItABQABgAIAAAAIQBa9CxbvwAAABUBAAAL&#10;AAAAAAAAAAAAAAAAAB8BAABfcmVscy8ucmVsc1BLAQItABQABgAIAAAAIQBro+htxQAAANsAAAAP&#10;AAAAAAAAAAAAAAAAAAcCAABkcnMvZG93bnJldi54bWxQSwUGAAAAAAMAAwC3AAAA+QIAAAAA&#10;" filled="f" stroked="f">
                        <v:textbox inset="0,0,0,0">
                          <w:txbxContent>
                            <w:p w14:paraId="71EC8972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Peanuts</w:t>
                              </w:r>
                            </w:p>
                          </w:txbxContent>
                        </v:textbox>
                      </v:rect>
                      <v:rect id="Rectangle 94" o:spid="_x0000_s1046" style="position:absolute;left:73896;top:-84352;width:42144;height:189936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kSnAZxQAAANsAAAAPAAAAZHJzL2Rvd25yZXYueG1sRI9Pa8JA&#10;FMTvgt9heUJvurFIqzEbKYUSLwrVVnp8zb78wezbNLtq+u1dQfA4zMxvmGTVm0acqXO1ZQXTSQSC&#10;OLe65lLB1/5jPAfhPLLGxjIp+CcHq3Q4SDDW9sKfdN75UgQIuxgVVN63sZQur8igm9iWOHiF7Qz6&#10;ILtS6g4vAW4a+RxFL9JgzWGhwpbeK8qPu5NR8D3dnw6Z2/7yT/H3Otv4bFuUmVJPo/5tCcJT7x/h&#10;e3utFSxmcPsSfoBMrwAAAP//AwBQSwECLQAUAAYACAAAACEA2+H2y+4AAACFAQAAEwAAAAAAAAAA&#10;AAAAAAAAAAAAW0NvbnRlbnRfVHlwZXNdLnhtbFBLAQItABQABgAIAAAAIQBa9CxbvwAAABUBAAAL&#10;AAAAAAAAAAAAAAAAAB8BAABfcmVscy8ucmVsc1BLAQItABQABgAIAAAAIQDkSnAZxQAAANsAAAAP&#10;AAAAAAAAAAAAAAAAAAcCAABkcnMvZG93bnJldi54bWxQSwUGAAAAAAMAAwC3AAAA+QIAAAAA&#10;" filled="f" stroked="f">
                        <v:textbox inset="0,0,0,0">
                          <w:txbxContent>
                            <w:p w14:paraId="374BEE4D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6050AB3D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20B464A5" wp14:editId="4385D2A7">
                      <wp:extent cx="142810" cy="583376"/>
                      <wp:effectExtent l="0" t="0" r="0" b="0"/>
                      <wp:docPr id="66636" name="Group 66636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83376"/>
                                <a:chOff x="0" y="0"/>
                                <a:chExt cx="142810" cy="583376"/>
                              </a:xfrm>
                            </wpg:grpSpPr>
                            <wps:wsp>
                              <wps:cNvPr id="97" name="Rectangle 97"/>
                              <wps:cNvSpPr/>
                              <wps:spPr>
                                <a:xfrm rot="-5399999">
                                  <a:off x="-272017" y="121421"/>
                                  <a:ext cx="733972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BF13F0A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Tree Nuts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98" name="Rectangle 98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B50D876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20B464A5" id="Group 66636" o:spid="_x0000_s1047" style="width:11.25pt;height:45.95pt;mso-position-horizontal-relative:char;mso-position-vertical-relative:line" coordsize="1428,583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p45MTQIAAFUGAAAOAAAAZHJzL2Uyb0RvYy54bWzElW1v2yAQx99P2ndAvE8c20n8oDjVtK7R&#10;pGmt1u0DEIwfJBsQkNjZp9+BQ9o10qR1UpcX5Az4+N/v7vDmZuw7dGRKt4IXOJwvMGKcirLldYF/&#10;fL+bpRhpQ3hJOsFZgU9M45vt+3ebQeYsEo3oSqYQOOE6H2SBG2NkHgSaNqwnei4k47BYCdUTA4+q&#10;DkpFBvDed0G0WKyDQahSKkGZ1jB7Oy3irfNfVYya+6rSzKCuwKDNuFG5cW/HYLshea2IbFp6lkFe&#10;oaInLYdDL65uiSHooNorV31LldCiMnMq+kBUVUuZiwGiCRcvotkpcZAuljofannBBGhfcHq1W/r1&#10;uFPyUT4oIDHIGli4JxvLWKne/oNKNDpkpwsyNhpEYTJcRmkIYCksrdI4TtYTUtoA96u3aPPpj+8F&#10;/tDgNymDhOLQT/Hrf4v/sSGSOaw6h/gfFGrLAmcJRpz0UKPfoGoIrzuGYM5hcfsukHSugZcnhJSA&#10;qpqt4sz+XBGcgc2iBJIKboFNGAGpcGLj2SVxnCXRxC5Msyx2p10YkFwqbXZM9MgaBVagy/knxy/a&#10;gDDY6rdYNR23Ixd3bddNq3YGUHrB1jLjfnTxhpGPbS/KE0BohPp5D61cdWIosDhb2HY3HG5XMeo+&#10;c4BvG8kbyht7byjTfRSu3SY5Hw5GVK3TawVMp511QVZt2b1FeuEiukpv6hFAGfx1epM4zdYuubN0&#10;Ga8cTpL75EK2l8tnuXV98Wa5jX1g/zu3rpHh7nLFer5n7eX4/NnVwtPXYPsLAAD//wMAUEsDBBQA&#10;BgAIAAAAIQDpYgUN2wAAAAMBAAAPAAAAZHJzL2Rvd25yZXYueG1sTI9Ba8JAEIXvhf6HZQq91U1S&#10;LDVmIyLqSQrVQvE2ZsckmJ0N2TWJ/95tL+1l4PEe732TLUbTiJ46V1tWEE8iEMSF1TWXCr4Om5d3&#10;EM4ja2wsk4IbOVjkjw8ZptoO/En93pcilLBLUUHlfZtK6YqKDLqJbYmDd7adQR9kV0rd4RDKTSOT&#10;KHqTBmsOCxW2tKqouOyvRsF2wGH5Gq/73eW8uh0P04/vXUxKPT+NyzkIT6P/C8MPfkCHPDCd7JW1&#10;E42C8Ij/vcFLkimIk4JZPAOZZ/I/e34HAAD//wMAUEsBAi0AFAAGAAgAAAAhALaDOJL+AAAA4QEA&#10;ABMAAAAAAAAAAAAAAAAAAAAAAFtDb250ZW50X1R5cGVzXS54bWxQSwECLQAUAAYACAAAACEAOP0h&#10;/9YAAACUAQAACwAAAAAAAAAAAAAAAAAvAQAAX3JlbHMvLnJlbHNQSwECLQAUAAYACAAAACEAVqeO&#10;TE0CAABVBgAADgAAAAAAAAAAAAAAAAAuAgAAZHJzL2Uyb0RvYy54bWxQSwECLQAUAAYACAAAACEA&#10;6WIFDdsAAAADAQAADwAAAAAAAAAAAAAAAACnBAAAZHJzL2Rvd25yZXYueG1sUEsFBgAAAAAEAAQA&#10;8wAAAK8FAAAAAA==&#10;">
                      <v:rect id="Rectangle 97" o:spid="_x0000_s1048" style="position:absolute;left:-2719;top:1214;width:7338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mO5uxAAAANsAAAAPAAAAZHJzL2Rvd25yZXYueG1sRI9LawJB&#10;EITvAf/D0EJucdYgUVdHEUE2lwg+8dju9D5wp2ezM+rm3zsBwWNRVV9R03lrKnGjxpWWFfR7EQji&#10;1OqScwX73epjBMJ5ZI2VZVLwRw7ms87bFGNt77yh29bnIkDYxaig8L6OpXRpQQZdz9bEwctsY9AH&#10;2eRSN3gPcFPJzyj6kgZLDgsF1rQsKL1sr0bBob+7HhO3PvMp+x0OfnyyzvJEqfduu5iA8NT6V/jZ&#10;/tYKxkP4/xJ+gJw9AAAA//8DAFBLAQItABQABgAIAAAAIQDb4fbL7gAAAIUBAAATAAAAAAAAAAAA&#10;AAAAAAAAAABbQ29udGVudF9UeXBlc10ueG1sUEsBAi0AFAAGAAgAAAAhAFr0LFu/AAAAFQEAAAsA&#10;AAAAAAAAAAAAAAAAHwEAAF9yZWxzLy5yZWxzUEsBAi0AFAAGAAgAAAAhABSY7m7EAAAA2wAAAA8A&#10;AAAAAAAAAAAAAAAABwIAAGRycy9kb3ducmV2LnhtbFBLBQYAAAAAAwADALcAAAD4AgAAAAA=&#10;" filled="f" stroked="f">
                        <v:textbox inset="0,0,0,0">
                          <w:txbxContent>
                            <w:p w14:paraId="1BF13F0A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Tree Nuts</w:t>
                              </w:r>
                            </w:p>
                          </w:txbxContent>
                        </v:textbox>
                      </v:rect>
                      <v:rect id="Rectangle 98" o:spid="_x0000_s1049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B3ocwgAAANsAAAAPAAAAZHJzL2Rvd25yZXYueG1sRE/LasJA&#10;FN0L/YfhFrrTSaRUmzqGIki6acBHS5e3mZsHzdyJmdGkf+8sBJeH816lo2nFhXrXWFYQzyIQxIXV&#10;DVcKjoftdAnCeWSNrWVS8E8O0vXDZIWJtgPv6LL3lQgh7BJUUHvfJVK6oiaDbmY74sCVtjfoA+wr&#10;qXscQrhp5TyKXqTBhkNDjR1tair+9mej4Cs+nL8zl//yT3laPH/6LC+rTKmnx/H9DYSn0d/FN/eH&#10;VvAaxoYv4QfI9RUAAP//AwBQSwECLQAUAAYACAAAACEA2+H2y+4AAACFAQAAEwAAAAAAAAAAAAAA&#10;AAAAAAAAW0NvbnRlbnRfVHlwZXNdLnhtbFBLAQItABQABgAIAAAAIQBa9CxbvwAAABUBAAALAAAA&#10;AAAAAAAAAAAAAB8BAABfcmVscy8ucmVsc1BLAQItABQABgAIAAAAIQBlB3ocwgAAANsAAAAPAAAA&#10;AAAAAAAAAAAAAAcCAABkcnMvZG93bnJldi54bWxQSwUGAAAAAAMAAwC3AAAA9gIAAAAA&#10;" filled="f" stroked="f">
                        <v:textbox inset="0,0,0,0">
                          <w:txbxContent>
                            <w:p w14:paraId="1B50D876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11C629AA" w14:textId="77777777" w:rsidR="008A356F" w:rsidRPr="00352C69" w:rsidRDefault="00352C69">
            <w:pPr>
              <w:spacing w:after="0"/>
              <w:ind w:left="46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7FEF19CB" wp14:editId="12BD8BBE">
                      <wp:extent cx="142810" cy="475171"/>
                      <wp:effectExtent l="0" t="0" r="0" b="0"/>
                      <wp:docPr id="66666" name="Group 66666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475171"/>
                                <a:chOff x="0" y="0"/>
                                <a:chExt cx="142810" cy="475171"/>
                              </a:xfrm>
                            </wpg:grpSpPr>
                            <wps:wsp>
                              <wps:cNvPr id="101" name="Rectangle 101"/>
                              <wps:cNvSpPr/>
                              <wps:spPr>
                                <a:xfrm rot="-5399999">
                                  <a:off x="-200876" y="84357"/>
                                  <a:ext cx="591691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527CB08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Sesame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02" name="Rectangle 102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8A49EFD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7FEF19CB" id="Group 66666" o:spid="_x0000_s1050" style="width:11.25pt;height:37.4pt;mso-position-horizontal-relative:char;mso-position-vertical-relative:line" coordsize="142810,47517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wTJ+RwIAAFgGAAAOAAAAZHJzL2Uyb0RvYy54bWzElW1v2yAQx99P2ndAvE8cO05jW3GqaV2j&#10;SdNardsHIBg/SBgQkNjZp9+BQ7q106R10poX5Mzh43+/O/Dmeuw5OjJtOilKHM8XGDFBZdWJpsTf&#10;vt7OMoyMJaIiXApW4hMz+Hr79s1mUAVLZCt5xTSCIMIUgypxa60qosjQlvXEzKViApy11D2x8Kib&#10;qNJkgOg9j5LF4ioapK6UlpQZA7M3kxNvffy6ZtTe1bVhFvESgzbrR+3HvRuj7YYUjSaq7ehZBnmB&#10;ip50Aja9hLohlqCD7p6F6juqpZG1nVPZR7KuO8p8DpBNvHiSzU7Lg/K5NMXQqAsmQPuE04vD0s/H&#10;nVYP6l4DiUE1wMI/uVzGWvfuH1Si0SM7XZCx0SIKk3GaZDGApeBK16t4HU9IaQvcn71F2w9/fC8K&#10;m0a/SBkUNId5zN/8W/4PLVHMYzUF5H+vUVdBJosYI0F6aNIv0DZENJwhN+nB+JUXTKYwQCwwQlpC&#10;X81Wy9z9fBuckc2gRbP1FUZAJ0uXq/UEJ8Bb5fFVDrs6eHGW50vvv0AghdLG7pjskTNKrEGXD0+O&#10;n4wFXbA0LHFiuHCjkLcd55PXzQDLoNdZdtyPU8JpSG0vqxNQaKX+fgdnueZyKLE8W9gdb9jceTHi&#10;HwXQdycpGDoY+2Boy99Lf94mOe8OVtad1+sETLuddUFZXd/9l/omv6tvEiBAJ/x1fdfLLJ+qO3Pl&#10;9bFIEcqbJnGavlp1VyGx166uP8twffl2PV+17n78+dl3w+MHYfsDAAD//wMAUEsDBBQABgAIAAAA&#10;IQAePqIi3AAAAAMBAAAPAAAAZHJzL2Rvd25yZXYueG1sTI9Ba8JAEIXvBf/DMoXe6iZptZJmIyK2&#10;JymohdLbmB2TYHY2ZNck/vtue6mXgcd7vPdNthxNI3rqXG1ZQTyNQBAXVtdcKvg8vD0uQDiPrLGx&#10;TAqu5GCZT+4yTLUdeEf93pcilLBLUUHlfZtK6YqKDLqpbYmDd7KdQR9kV0rd4RDKTSOTKJpLgzWH&#10;hQpbWldUnPcXo+B9wGH1FG/67fm0vn4fZh9f25iUergfV68gPI3+Pwy/+AEd8sB0tBfWTjQKwiP+&#10;7wYvSWYgjgpenhcg80zesuc/AAAA//8DAFBLAQItABQABgAIAAAAIQC2gziS/gAAAOEBAAATAAAA&#10;AAAAAAAAAAAAAAAAAABbQ29udGVudF9UeXBlc10ueG1sUEsBAi0AFAAGAAgAAAAhADj9If/WAAAA&#10;lAEAAAsAAAAAAAAAAAAAAAAALwEAAF9yZWxzLy5yZWxzUEsBAi0AFAAGAAgAAAAhAI7BMn5HAgAA&#10;WAYAAA4AAAAAAAAAAAAAAAAALgIAAGRycy9lMm9Eb2MueG1sUEsBAi0AFAAGAAgAAAAhAB4+oiLc&#10;AAAAAwEAAA8AAAAAAAAAAAAAAAAAoQQAAGRycy9kb3ducmV2LnhtbFBLBQYAAAAABAAEAPMAAACq&#10;BQAAAAA=&#10;">
                      <v:rect id="Rectangle 101" o:spid="_x0000_s1051" style="position:absolute;left:-200876;top:84357;width:591691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X9gBNwwAAANwAAAAPAAAAZHJzL2Rvd25yZXYueG1sRE9La8JA&#10;EL4L/odlhN7MJlLaEl2DCJJeKlTb4nGanTxodjbNbjT+e7dQ8DYf33NW2WhacabeNZYVJFEMgriw&#10;uuFKwcdxN38B4TyyxtYyKbiSg2w9naww1fbC73Q++EqEEHYpKqi971IpXVGTQRfZjjhwpe0N+gD7&#10;SuoeLyHctHIRx0/SYMOhocaOtjUVP4fBKPhMjsNX7vbffCp/nx/ffL4vq1yph9m4WYLwNPq7+N/9&#10;qsP8OIG/Z8IFcn0DAAD//wMAUEsBAi0AFAAGAAgAAAAhANvh9svuAAAAhQEAABMAAAAAAAAAAAAA&#10;AAAAAAAAAFtDb250ZW50X1R5cGVzXS54bWxQSwECLQAUAAYACAAAACEAWvQsW78AAAAVAQAACwAA&#10;AAAAAAAAAAAAAAAfAQAAX3JlbHMvLnJlbHNQSwECLQAUAAYACAAAACEAV/YATcMAAADcAAAADwAA&#10;AAAAAAAAAAAAAAAHAgAAZHJzL2Rvd25yZXYueG1sUEsFBgAAAAADAAMAtwAAAPcCAAAAAA==&#10;" filled="f" stroked="f">
                        <v:textbox inset="0,0,0,0">
                          <w:txbxContent>
                            <w:p w14:paraId="4527CB08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Sesame</w:t>
                              </w:r>
                            </w:p>
                          </w:txbxContent>
                        </v:textbox>
                      </v:rect>
                      <v:rect id="Rectangle 102" o:spid="_x0000_s1052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nJJ46wgAAANwAAAAPAAAAZHJzL2Rvd25yZXYueG1sRE9Li8Iw&#10;EL4L/ocwgjdNFVmlGkUE6V5WUFfxODbTBzaTbhO1++83grC3+fies1i1phIPalxpWcFoGIEgTq0u&#10;OVfwfdwOZiCcR9ZYWSYFv+Rgtex2Fhhr++Q9PQ4+FyGEXYwKCu/rWEqXFmTQDW1NHLjMNgZ9gE0u&#10;dYPPEG4qOY6iD2mw5NBQYE2bgtLb4W4UnEbH+zlxuytfsp/p5MsnuyxPlOr32vUchKfW/4vf7k8d&#10;5kdjeD0TLpDLPwAAAP//AwBQSwECLQAUAAYACAAAACEA2+H2y+4AAACFAQAAEwAAAAAAAAAAAAAA&#10;AAAAAAAAW0NvbnRlbnRfVHlwZXNdLnhtbFBLAQItABQABgAIAAAAIQBa9CxbvwAAABUBAAALAAAA&#10;AAAAAAAAAAAAAB8BAABfcmVscy8ucmVsc1BLAQItABQABgAIAAAAIQCnJJ46wgAAANwAAAAPAAAA&#10;AAAAAAAAAAAAAAcCAABkcnMvZG93bnJldi54bWxQSwUGAAAAAAMAAwC3AAAA9gIAAAAA&#10;" filled="f" stroked="f">
                        <v:textbox inset="0,0,0,0">
                          <w:txbxContent>
                            <w:p w14:paraId="28A49EFD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7A3924D0" w14:textId="77777777" w:rsidR="008A356F" w:rsidRPr="00352C69" w:rsidRDefault="00352C69">
            <w:pPr>
              <w:spacing w:after="0"/>
              <w:ind w:left="46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0CA6A968" wp14:editId="70BDA2CA">
                      <wp:extent cx="142810" cy="345631"/>
                      <wp:effectExtent l="0" t="0" r="0" b="0"/>
                      <wp:docPr id="66680" name="Group 66680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45631"/>
                                <a:chOff x="0" y="0"/>
                                <a:chExt cx="142810" cy="345631"/>
                              </a:xfrm>
                            </wpg:grpSpPr>
                            <wps:wsp>
                              <wps:cNvPr id="105" name="Rectangle 105"/>
                              <wps:cNvSpPr/>
                              <wps:spPr>
                                <a:xfrm rot="-5399999">
                                  <a:off x="-114258" y="41436"/>
                                  <a:ext cx="41845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5858C918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Lupin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06" name="Rectangle 106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519587B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0CA6A968" id="Group 66680" o:spid="_x0000_s1053" style="width:11.25pt;height:27.2pt;mso-position-horizontal-relative:char;mso-position-vertical-relative:line" coordsize="142810,34563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kgy5RAIAAFgGAAAOAAAAZHJzL2Uyb0RvYy54bWzElW1v2yAQx99P2ndAvE8cx3bqWHGqaV2j&#10;SdNardsHIBg/SBgQkNjZp9+BY2dLp0nrpDUvyBnw8b/f3eHNbd9ydGTaNFLkOJwvMGKCyqIRVY6/&#10;fb2fpRgZS0RBuBQsxydm8O327ZtNpzK2lLXkBdMInAiTdSrHtbUqCwJDa9YSM5eKCVgspW6JhUdd&#10;BYUmHXhvebBcLFZBJ3WhtKTMGJi9Gxbx1vsvS0btQ1kaZhHPMWizftR+3Lsx2G5IVmmi6oaeZZAX&#10;qGhJI+DQydUdsQQddPPMVdtQLY0s7ZzKNpBl2VDmY4BowsVVNDstD8rHUmVdpSZMgPaK04vd0s/H&#10;nVZP6lEDiU5VwMI/uVj6UrfuH1Si3iM7TchYbxGFyTBepiGApbAUxckqCgektAbuz96i9Yc/vheM&#10;hwa/SOkUFIe5xG/+Lf6nmijmsZoM4n/UqCkgkkWCkSAtFOkXKBsiKs6Qm/Rg/M4Jk8kMEBsZIS2h&#10;rmZJtHY/XwZnZLMQ+CTQAkAnDuNoNcAZ4cVhGifxAC9M1+voxq1PEEimtLE7JlvkjBxr0OXdk+Mn&#10;Y4et4xYnhgs3CnnfcD6suhlgOep1lu33/RCwV+Om9rI4AYVa6u8P0Msll12O5dnCrr3hcLeKEf8o&#10;gL7rpNHQo7EfDW35e+n7bZDz7mBl2Xi9l9POuiCtru7+S35Xv8vvBAEq4a/zexOl6xuf3VkaR8ny&#10;Kr3LMH697PpauvB+vez6Xobry1f2+ap19+PPz74aLh+E7Q8AAAD//wMAUEsDBBQABgAIAAAAIQAE&#10;L68m2wAAAAMBAAAPAAAAZHJzL2Rvd25yZXYueG1sTI9BS8NAEIXvgv9hGcGb3SQ2IjGbUop6KgVb&#10;QbxNs9MkNDsbstsk/ffd9qKXgcd7vPdNvphMKwbqXWNZQTyLQBCXVjdcKfjefTy9gnAeWWNrmRSc&#10;ycGiuL/LMdN25C8atr4SoYRdhgpq77tMSlfWZNDNbEccvIPtDfog+0rqHsdQblqZRNGLNNhwWKix&#10;o1VN5XF7Mgo+RxyXz/H7sD4eVuffXbr5Wcek1OPDtHwD4Wnyf2G44gd0KALT3p5YO9EqCI/42w1e&#10;kqQg9grS+Rxkkcv/7MUFAAD//wMAUEsBAi0AFAAGAAgAAAAhALaDOJL+AAAA4QEAABMAAAAAAAAA&#10;AAAAAAAAAAAAAFtDb250ZW50X1R5cGVzXS54bWxQSwECLQAUAAYACAAAACEAOP0h/9YAAACUAQAA&#10;CwAAAAAAAAAAAAAAAAAvAQAAX3JlbHMvLnJlbHNQSwECLQAUAAYACAAAACEAPpIMuUQCAABYBgAA&#10;DgAAAAAAAAAAAAAAAAAuAgAAZHJzL2Uyb0RvYy54bWxQSwECLQAUAAYACAAAACEABC+vJtsAAAAD&#10;AQAADwAAAAAAAAAAAAAAAACeBAAAZHJzL2Rvd25yZXYueG1sUEsFBgAAAAAEAAQA8wAAAKYFAAAA&#10;AA==&#10;">
                      <v:rect id="Rectangle 105" o:spid="_x0000_s1054" style="position:absolute;left:-114258;top:41436;width:41845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zQZOwgAAANwAAAAPAAAAZHJzL2Rvd25yZXYueG1sRE9LawIx&#10;EL4L/ocwgjfNWqyW1ShSkPWi4KOlx3Ez+8DNZN1E3f57IxR6m4/vOfNlaypxp8aVlhWMhhEI4tTq&#10;knMFp+N68AHCeWSNlWVS8EsOlotuZ46xtg/e0/3gcxFC2MWooPC+jqV0aUEG3dDWxIHLbGPQB9jk&#10;Ujf4COGmkm9RNJEGSw4NBdb0WVB6OdyMgq/R8faduN2Zf7LrdLz1yS7LE6X6vXY1A+Gp9f/iP/dG&#10;h/nRO7yeCRfIxRMAAP//AwBQSwECLQAUAAYACAAAACEA2+H2y+4AAACFAQAAEwAAAAAAAAAAAAAA&#10;AAAAAAAAW0NvbnRlbnRfVHlwZXNdLnhtbFBLAQItABQABgAIAAAAIQBa9CxbvwAAABUBAAALAAAA&#10;AAAAAAAAAAAAAB8BAABfcmVscy8ucmVsc1BLAQItABQABgAIAAAAIQAozQZOwgAAANwAAAAPAAAA&#10;AAAAAAAAAAAAAAcCAABkcnMvZG93bnJldi54bWxQSwUGAAAAAAMAAwC3AAAA9gIAAAAA&#10;" filled="f" stroked="f">
                        <v:textbox inset="0,0,0,0">
                          <w:txbxContent>
                            <w:p w14:paraId="5858C918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Lupin</w:t>
                              </w:r>
                            </w:p>
                          </w:txbxContent>
                        </v:textbox>
                      </v:rect>
                      <v:rect id="Rectangle 106" o:spid="_x0000_s1055" style="position:absolute;left:73897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YH5g5wgAAANwAAAAPAAAAZHJzL2Rvd25yZXYueG1sRE9Li8Iw&#10;EL4v+B/CCN7WVFl0qUZZBOleFHyseByb6YNtJrWJWv+9EQRv8/E9ZzpvTSWu1LjSsoJBPwJBnFpd&#10;cq5gv1t+foNwHlljZZkU3MnBfNb5mGKs7Y03dN36XIQQdjEqKLyvYyldWpBB17c1ceAy2xj0ATa5&#10;1A3eQrip5DCKRtJgyaGhwJoWBaX/24tR8DfYXQ6JW5/4mJ3HXyufrLM8UarXbX8mIDy1/i1+uX91&#10;mB+N4PlMuEDOHgAAAP//AwBQSwECLQAUAAYACAAAACEA2+H2y+4AAACFAQAAEwAAAAAAAAAAAAAA&#10;AAAAAAAAW0NvbnRlbnRfVHlwZXNdLnhtbFBLAQItABQABgAIAAAAIQBa9CxbvwAAABUBAAALAAAA&#10;AAAAAAAAAAAAAB8BAABfcmVscy8ucmVsc1BLAQItABQABgAIAAAAIQDYH5g5wgAAANwAAAAPAAAA&#10;AAAAAAAAAAAAAAcCAABkcnMvZG93bnJldi54bWxQSwUGAAAAAAMAAwC3AAAA9gIAAAAA&#10;" filled="f" stroked="f">
                        <v:textbox inset="0,0,0,0">
                          <w:txbxContent>
                            <w:p w14:paraId="4519587B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49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7D463964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361B1F70" wp14:editId="4991CF7F">
                      <wp:extent cx="142810" cy="289243"/>
                      <wp:effectExtent l="0" t="0" r="0" b="0"/>
                      <wp:docPr id="66697" name="Group 66697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289243"/>
                                <a:chOff x="0" y="0"/>
                                <a:chExt cx="142810" cy="289243"/>
                              </a:xfrm>
                            </wpg:grpSpPr>
                            <wps:wsp>
                              <wps:cNvPr id="109" name="Rectangle 109"/>
                              <wps:cNvSpPr/>
                              <wps:spPr>
                                <a:xfrm rot="-5399999">
                                  <a:off x="-77335" y="21971"/>
                                  <a:ext cx="344609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36E9FEED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Milk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10" name="Rectangle 110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659A7B2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361B1F70" id="Group 66697" o:spid="_x0000_s1056" style="width:11.25pt;height:22.8pt;mso-position-horizontal-relative:char;mso-position-vertical-relative:line" coordsize="142810,28924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ShSmQgIAAFcGAAAOAAAAZHJzL2Uyb0RvYy54bWzEld1u2yAUx+8n7R0Q94njjyS2Faea1jWa&#10;NK3Vuj0AwfhDwoCAxMmefgccu2sj7aKV1lyQYw4+/M/vHPDm5tRxdGTatFIUOJwvMGKCyrIVdYF/&#10;/bybpRgZS0RJuBSswGdm8M3244dNr3IWyUbykmkEQYTJe1XgxlqVB4GhDeuImUvFBDgrqTti4VHX&#10;QalJD9E7HkSLxSropS6VlpQZA7O3gxNvffyqYtTeV5VhFvECgzbrR+3HvRuD7YbktSaqaelFBnmF&#10;io60AjadQt0SS9BBt1ehupZqaWRl51R2gayqljKfA2QTLl5ks9PyoHwudd7XasIEaF9wenVY+v24&#10;0+pRPWgg0asaWPgnl8up0p37B5Xo5JGdJ2TsZBGFyTCJ0hDAUnBFaRYl8YCUNsD96i3afPnne8G4&#10;afBMSq+gOcxT/uZt+T82RDGP1eSQ/4NGbQmZLDKMBOmgSX9A2xBRc4bcpAfjV06YTG6A2MgIaQl9&#10;NVvGmfv5Nrggm63XcbzEyMEJs3U4sBnZxUmycps6dmGaZfHa+ScGJFfa2B2THXJGgTXI8tHJ8Zux&#10;w9JxidPChRuFvGs5H7xuBlCOcp1lT/vTkG86ZraX5RkgNFL/voejXHHZF1heLOxON2zuvBjxrwLg&#10;u4M0Gno09qOhLf8s/XEb5Hw6WFm1Xq8TMOx20QVVdW33P8rruvSqvDD5hvKu4zRb+erO0iReRs/L&#10;m0Rhkrxbdae+fe/q+qMMt5fv7MtN667Hv599Nzx9D7Z/AAAA//8DAFBLAwQUAAYACAAAACEALZGm&#10;qNsAAAADAQAADwAAAGRycy9kb3ducmV2LnhtbEyPQUvDQBCF74L/YRnBm90kNkViNqUU9VQKtoJ4&#10;m2anSWh2NmS3Sfrvu/Wil4HHe7z3Tb6cTCsG6l1jWUE8i0AQl1Y3XCn42r8/vYBwHllja5kUXMjB&#10;sri/yzHTduRPGna+EqGEXYYKau+7TEpX1mTQzWxHHLyj7Q36IPtK6h7HUG5amUTRQhpsOCzU2NG6&#10;pvK0OxsFHyOOq+f4bdicjuvLzz7dfm9iUurxYVq9gvA0+b8w3PADOhSB6WDPrJ1oFYRH/O8NXpKk&#10;IA4K5ukCZJHL/+zFFQAA//8DAFBLAQItABQABgAIAAAAIQC2gziS/gAAAOEBAAATAAAAAAAAAAAA&#10;AAAAAAAAAABbQ29udGVudF9UeXBlc10ueG1sUEsBAi0AFAAGAAgAAAAhADj9If/WAAAAlAEAAAsA&#10;AAAAAAAAAAAAAAAALwEAAF9yZWxzLy5yZWxzUEsBAi0AFAAGAAgAAAAhABFKFKZCAgAAVwYAAA4A&#10;AAAAAAAAAAAAAAAALgIAAGRycy9lMm9Eb2MueG1sUEsBAi0AFAAGAAgAAAAhAC2RpqjbAAAAAwEA&#10;AA8AAAAAAAAAAAAAAAAAnAQAAGRycy9kb3ducmV2LnhtbFBLBQYAAAAABAAEAPMAAACkBQAAAAA=&#10;">
                      <v:rect id="Rectangle 109" o:spid="_x0000_s1057" style="position:absolute;left:-77335;top:21971;width:344609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gAxLwgAAANwAAAAPAAAAZHJzL2Rvd25yZXYueG1sRE9LawIx&#10;EL4L/ocwgjfNWqTa1ShSkPWi4KOlx3Ez+8DNZN1E3f57IxR6m4/vOfNlaypxp8aVlhWMhhEI4tTq&#10;knMFp+N6MAXhPLLGyjIp+CUHy0W3M8dY2wfv6X7wuQgh7GJUUHhfx1K6tCCDbmhr4sBltjHoA2xy&#10;qRt8hHBTybcoepcGSw4NBdb0WVB6OdyMgq/R8faduN2Zf7LrZLz1yS7LE6X6vXY1A+Gp9f/iP/dG&#10;h/nRB7yeCRfIxRMAAP//AwBQSwECLQAUAAYACAAAACEA2+H2y+4AAACFAQAAEwAAAAAAAAAAAAAA&#10;AAAAAAAAW0NvbnRlbnRfVHlwZXNdLnhtbFBLAQItABQABgAIAAAAIQBa9CxbvwAAABUBAAALAAAA&#10;AAAAAAAAAAAAAB8BAABfcmVscy8ucmVsc1BLAQItABQABgAIAAAAIQCpgAxLwgAAANwAAAAPAAAA&#10;AAAAAAAAAAAAAAcCAABkcnMvZG93bnJldi54bWxQSwUGAAAAAAMAAwC3AAAA9gIAAAAA&#10;" filled="f" stroked="f">
                        <v:textbox inset="0,0,0,0">
                          <w:txbxContent>
                            <w:p w14:paraId="36E9FEED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Milk</w:t>
                              </w:r>
                            </w:p>
                          </w:txbxContent>
                        </v:textbox>
                      </v:rect>
                      <v:rect id="Rectangle 110" o:spid="_x0000_s1058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9YzMLxgAAANwAAAAPAAAAZHJzL2Rvd25yZXYueG1sRI9Pa8JA&#10;EMXvBb/DMoK3uokUW1JXKYKkF4WqLT1Os5M/NDsbs6vGb985FLzN8N6895vFanCtulAfGs8G0mkC&#10;irjwtuHKwPGweXwBFSKyxdYzGbhRgNVy9LDAzPorf9BlHyslIRwyNFDH2GVah6Imh2HqO2LRSt87&#10;jLL2lbY9XiXctXqWJHPtsGFpqLGjdU3F7/7sDHymh/NXHnY//F2enp+2Md+VVW7MZDy8vYKKNMS7&#10;+f/63Qp+KvjyjEygl38AAAD//wMAUEsBAi0AFAAGAAgAAAAhANvh9svuAAAAhQEAABMAAAAAAAAA&#10;AAAAAAAAAAAAAFtDb250ZW50X1R5cGVzXS54bWxQSwECLQAUAAYACAAAACEAWvQsW78AAAAVAQAA&#10;CwAAAAAAAAAAAAAAAAAfAQAAX3JlbHMvLnJlbHNQSwECLQAUAAYACAAAACEAvWMzC8YAAADcAAAA&#10;DwAAAAAAAAAAAAAAAAAHAgAAZHJzL2Rvd25yZXYueG1sUEsFBgAAAAADAAMAtwAAAPoCAAAAAA==&#10;" filled="f" stroked="f">
                        <v:textbox inset="0,0,0,0">
                          <w:txbxContent>
                            <w:p w14:paraId="0659A7B2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0A14BF05" w14:textId="77777777" w:rsidR="008A356F" w:rsidRPr="00352C69" w:rsidRDefault="00352C69">
            <w:pPr>
              <w:spacing w:after="0"/>
              <w:ind w:left="47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79D223BC" wp14:editId="0DB1D305">
                      <wp:extent cx="142810" cy="299912"/>
                      <wp:effectExtent l="0" t="0" r="0" b="0"/>
                      <wp:docPr id="66710" name="Group 66710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299912"/>
                                <a:chOff x="0" y="0"/>
                                <a:chExt cx="142810" cy="299912"/>
                              </a:xfrm>
                            </wpg:grpSpPr>
                            <wps:wsp>
                              <wps:cNvPr id="113" name="Rectangle 113"/>
                              <wps:cNvSpPr/>
                              <wps:spPr>
                                <a:xfrm rot="-5399999">
                                  <a:off x="-84514" y="25459"/>
                                  <a:ext cx="358967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6BC70D7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Eggs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14" name="Rectangle 114"/>
                              <wps:cNvSpPr/>
                              <wps:spPr>
                                <a:xfrm rot="-5399999">
                                  <a:off x="73896" y="-84352"/>
                                  <a:ext cx="42143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D707B03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79D223BC" id="Group 66710" o:spid="_x0000_s1059" style="width:11.25pt;height:23.6pt;mso-position-horizontal-relative:char;mso-position-vertical-relative:line" coordsize="142810,29991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MJcFRAIAAFcGAAAOAAAAZHJzL2Uyb0RvYy54bWzEld1u2yAUx+8n7R0Q94njrya24lTTukaT&#10;prVqtwcgGH9IGBCQONnT74DtZGukXbTSekOAgw/n/zvnkPXtsePowLRppShwOF9gxASVZSvqAv/8&#10;cT9bYWQsESXhUrACn5jBt5uPH9a9ylkkG8lLphE4ESbvVYEba1UeBIY2rCNmLhUTYKyk7oiFpa6D&#10;UpMevHc8iBaLm6CXulRaUmYM7N4NRrzx/quKUftQVYZZxAsMsVk/aj/u3Bhs1iSvNVFNS8cwyCui&#10;6Egr4NKzqztiCdrr9spV11ItjazsnMoukFXVUuY1gJpw8ULNVsu98lrqvK/VGROgfcHp1W7p98NW&#10;q2f1qIFEr2pg4VdOy7HSnfuFKNHRIzudkbGjRRQ2wyRahQCWginKsiyMBqS0Ae5XX9Hmyz+/C6ZL&#10;g79C6RUUh7noN2/T/9wQxTxWk4P+R43aEpSEMUaCdFCkT1A2RNScIbfpwfiTZ0wmN0BsYoS0hLqa&#10;pTHozzJfBiOy2SpJwwQjBydN0mxgM7GL01V2sxzYhassi5fOfmZAcqWN3TLZITcpsIawvHdy+Gbs&#10;cHQ64mLhwo1C3recD1a3AyincN3MHndHrzfyxe+2drI8AYRG6l8P0MoVl32B5TjDrrvhcmfFiH8V&#10;AN810jTR02Q3TbTln6VvtyGcT3srq9bHe7ltjAuy6sruv6QX8nCd3uQt6V3GkECfXUh0nI6lP6U3&#10;icIESsp1xjtkN5yEvXd2fSvD6+Ure3xp3fP459pXw+X/YPMbAAD//wMAUEsDBBQABgAIAAAAIQBD&#10;6gCL3AAAAAMBAAAPAAAAZHJzL2Rvd25yZXYueG1sTI9Ba8JAEIXvhf6HZQre6iaxWkmzEZG2JylU&#10;heJtzI5JMDsbsmsS/323vbSXgcd7vPdNthpNI3rqXG1ZQTyNQBAXVtdcKjjs3x6XIJxH1thYJgU3&#10;crDK7+8yTLUd+JP6nS9FKGGXooLK+zaV0hUVGXRT2xIH72w7gz7IrpS6wyGUm0YmUbSQBmsOCxW2&#10;tKmouOyuRsH7gMN6Fr/228t5czvu5x9f25iUmjyM6xcQnkb/F4Yf/IAOeWA62StrJxoF4RH/e4OX&#10;JHMQJwVPzwnIPJP/2fNvAAAA//8DAFBLAQItABQABgAIAAAAIQC2gziS/gAAAOEBAAATAAAAAAAA&#10;AAAAAAAAAAAAAABbQ29udGVudF9UeXBlc10ueG1sUEsBAi0AFAAGAAgAAAAhADj9If/WAAAAlAEA&#10;AAsAAAAAAAAAAAAAAAAALwEAAF9yZWxzLy5yZWxzUEsBAi0AFAAGAAgAAAAhAOswlwVEAgAAVwYA&#10;AA4AAAAAAAAAAAAAAAAALgIAAGRycy9lMm9Eb2MueG1sUEsBAi0AFAAGAAgAAAAhAEPqAIvcAAAA&#10;AwEAAA8AAAAAAAAAAAAAAAAAngQAAGRycy9kb3ducmV2LnhtbFBLBQYAAAAABAAEAPMAAACnBQAA&#10;AAA=&#10;">
                      <v:rect id="Rectangle 113" o:spid="_x0000_s1060" style="position:absolute;left:-84514;top:25459;width:358967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sa18wwAAANwAAAAPAAAAZHJzL2Rvd25yZXYueG1sRE9La8JA&#10;EL4X+h+WKXirm6hYia5SBEkvFdQqHsfs5EGzszG7avz33YLgbT6+58wWnanFlVpXWVYQ9yMQxJnV&#10;FRcKfnar9wkI55E11pZJwZ0cLOavLzNMtL3xhq5bX4gQwi5BBaX3TSKly0oy6Pq2IQ5cbluDPsC2&#10;kLrFWwg3tRxE0VgarDg0lNjQsqTsd3sxCvbx7nJI3frEx/z8Mfr26TovUqV6b93nFISnzj/FD/eX&#10;DvPjIfw/Ey6Q8z8AAAD//wMAUEsBAi0AFAAGAAgAAAAhANvh9svuAAAAhQEAABMAAAAAAAAAAAAA&#10;AAAAAAAAAFtDb250ZW50X1R5cGVzXS54bWxQSwECLQAUAAYACAAAACEAWvQsW78AAAAVAQAACwAA&#10;AAAAAAAAAAAAAAAfAQAAX3JlbHMvLnJlbHNQSwECLQAUAAYACAAAACEATbGtfMMAAADcAAAADwAA&#10;AAAAAAAAAAAAAAAHAgAAZHJzL2Rvd25yZXYueG1sUEsFBgAAAAADAAMAtwAAAPcCAAAAAA==&#10;" filled="f" stroked="f">
                        <v:textbox inset="0,0,0,0">
                          <w:txbxContent>
                            <w:p w14:paraId="16BC70D7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Eggs</w:t>
                              </w:r>
                            </w:p>
                          </w:txbxContent>
                        </v:textbox>
                      </v:rect>
                      <v:rect id="Rectangle 114" o:spid="_x0000_s1061" style="position:absolute;left:73896;top:-84352;width:42143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WDUIwwAAANwAAAAPAAAAZHJzL2Rvd25yZXYueG1sRE9La8JA&#10;EL4X+h+WKfTWbCKiJboJpVDSi0LVlh7H7ORBs7Mxu2r8925B8DYf33OW+Wg6caLBtZYVJFEMgri0&#10;uuVawW778fIKwnlkjZ1lUnAhB3n2+LDEVNszf9Fp42sRQtilqKDxvk+ldGVDBl1ke+LAVXYw6AMc&#10;aqkHPIdw08lJHM+kwZZDQ4M9vTdU/m2ORsF3sj3+FG6959/qMJ+ufLGu6kKp56fxbQHC0+jv4pv7&#10;U4f5yRT+nwkXyOwKAAD//wMAUEsBAi0AFAAGAAgAAAAhANvh9svuAAAAhQEAABMAAAAAAAAAAAAA&#10;AAAAAAAAAFtDb250ZW50X1R5cGVzXS54bWxQSwECLQAUAAYACAAAACEAWvQsW78AAAAVAQAACwAA&#10;AAAAAAAAAAAAAAAfAQAAX3JlbHMvLnJlbHNQSwECLQAUAAYACAAAACEAwlg1CMMAAADcAAAADwAA&#10;AAAAAAAAAAAAAAAHAgAAZHJzL2Rvd25yZXYueG1sUEsFBgAAAAADAAMAtwAAAPcCAAAAAA==&#10;" filled="f" stroked="f">
                        <v:textbox inset="0,0,0,0">
                          <w:txbxContent>
                            <w:p w14:paraId="2D707B03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58F0E8E0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79F913B2" wp14:editId="63758C4C">
                      <wp:extent cx="142810" cy="557467"/>
                      <wp:effectExtent l="0" t="0" r="0" b="0"/>
                      <wp:docPr id="66732" name="Group 66732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57467"/>
                                <a:chOff x="0" y="0"/>
                                <a:chExt cx="142810" cy="557467"/>
                              </a:xfrm>
                            </wpg:grpSpPr>
                            <wps:wsp>
                              <wps:cNvPr id="117" name="Rectangle 117"/>
                              <wps:cNvSpPr/>
                              <wps:spPr>
                                <a:xfrm rot="-5399999">
                                  <a:off x="-255887" y="111643"/>
                                  <a:ext cx="701712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6081A3C7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Sulphites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18" name="Rectangle 118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6773DE6F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79F913B2" id="Group 66732" o:spid="_x0000_s1062" style="width:11.25pt;height:43.9pt;mso-position-horizontal-relative:char;mso-position-vertical-relative:line" coordsize="1428,557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hYVETAIAAFkGAAAOAAAAZHJzL2Uyb0RvYy54bWzEld1q2zAUx+8Heweh+8SxY9eOiVPGuobB&#10;WEu7PYAiyx8gS0JSYmdPvyM5TrYGButg9YV89OGj//mdI3l9O3QcHZg2rRQFDucLjJigsmxFXeDv&#10;3+5nGUbGElESLgUr8JEZfLt5/27dq5xFspG8ZBqBE2HyXhW4sVblQWBowzpi5lIxAZOV1B2x0NV1&#10;UGrSg/eOB9FicRP0UpdKS8qMgdG7cRJvvP+qYtQ+VJVhFvECgzbrW+3bnWuDzZrktSaqaelJBnmF&#10;io60AjY9u7ojlqC9bq9cdS3V0sjKzqnsAllVLWU+BogmXLyIZqvlXvlY6ryv1RkToH3B6dVu6dfD&#10;Vqtn9aiBRK9qYOF7Lpah0p17g0o0eGTHMzI2WERhMIyjLASwFKaSJI1v0hEpbYD71Ve0+fTH74Jp&#10;0+A3Kb2C4jCX+M2/xf/cEMU8VpND/I8atSVEEqYYCdJBkT5B2RBRc4bcoAfjV54xmdwAsYkR0hLq&#10;apYsV+7xZXBCNouSJMvAL9AJw/AmXo50JnrpIkzDaKQXZqvV0u92pkBypY3dMtkhZxRYgzDvnxy+&#10;GAvCYOm0xKnhwrVC3recj7NuBGBOgp1lh93gI46iKbadLI+AoZH6xwMc5orLvsDyZGF3vmFzN4sR&#10;/ywAvztKk6EnYzcZ2vKP0h+4Uc6HvZVV6/U6AeNuJ12QV1d4/yXBcBddJzibIEAp/HWC02W2GtM7&#10;y+Jl4oGSfEpvHIVx/GbZ9bV24f122fWHGe4vX66nu9ZdkL/2fTVc/gibnwAAAP//AwBQSwMEFAAG&#10;AAgAAAAhAPr8HsHbAAAAAwEAAA8AAABkcnMvZG93bnJldi54bWxMj0FLw0AQhe+C/2EZoTe7SUo1&#10;xGxKKdpTEWwF8TbNTpPQ7GzIbpP033f1opeBx3u8902+mkwrBupdY1lBPI9AEJdWN1wp+Dy8PaYg&#10;nEfW2FomBVdysCru73LMtB35g4a9r0QoYZehgtr7LpPSlTUZdHPbEQfvZHuDPsi+krrHMZSbViZR&#10;9CQNNhwWauxoU1N53l+Mgu2I43oRvw6782lz/T4s3792MSk1e5jWLyA8Tf4vDD/4AR2KwHS0F9ZO&#10;tArCI/73Bi9JliCOCtLnFGSRy//sxQ0AAP//AwBQSwECLQAUAAYACAAAACEAtoM4kv4AAADhAQAA&#10;EwAAAAAAAAAAAAAAAAAAAAAAW0NvbnRlbnRfVHlwZXNdLnhtbFBLAQItABQABgAIAAAAIQA4/SH/&#10;1gAAAJQBAAALAAAAAAAAAAAAAAAAAC8BAABfcmVscy8ucmVsc1BLAQItABQABgAIAAAAIQArhYVE&#10;TAIAAFkGAAAOAAAAAAAAAAAAAAAAAC4CAABkcnMvZTJvRG9jLnhtbFBLAQItABQABgAIAAAAIQD6&#10;/B7B2wAAAAMBAAAPAAAAAAAAAAAAAAAAAKYEAABkcnMvZG93bnJldi54bWxQSwUGAAAAAAQABADz&#10;AAAArgUAAAAA&#10;">
                      <v:rect id="Rectangle 117" o:spid="_x0000_s1063" style="position:absolute;left:-2558;top:1116;width:7016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yiqt/wwAAANwAAAAPAAAAZHJzL2Rvd25yZXYueG1sRE9La8JA&#10;EL4X/A/LCL01m5RSS3QTRJD0UqFqS49jdvLA7GyaXTX9911B8DYf33MW+Wg6cabBtZYVJFEMgri0&#10;uuVawX63fnoD4Tyyxs4yKfgjB3k2eVhgqu2FP+m89bUIIexSVNB436dSurIhgy6yPXHgKjsY9AEO&#10;tdQDXkK46eRzHL9Kgy2HhgZ7WjVUHrcno+Ar2Z2+C7c58E/1O3v58MWmqgulHqfjcg7C0+jv4pv7&#10;XYf5yQyuz4QLZPYPAAD//wMAUEsBAi0AFAAGAAgAAAAhANvh9svuAAAAhQEAABMAAAAAAAAAAAAA&#10;AAAAAAAAAFtDb250ZW50X1R5cGVzXS54bWxQSwECLQAUAAYACAAAACEAWvQsW78AAAAVAQAACwAA&#10;AAAAAAAAAAAAAAAfAQAAX3JlbHMvLnJlbHNQSwECLQAUAAYACAAAACEAMoqrf8MAAADcAAAADwAA&#10;AAAAAAAAAAAAAAAHAgAAZHJzL2Rvd25yZXYueG1sUEsFBgAAAAADAAMAtwAAAPcCAAAAAA==&#10;" filled="f" stroked="f">
                        <v:textbox inset="0,0,0,0">
                          <w:txbxContent>
                            <w:p w14:paraId="6081A3C7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Sulphites</w:t>
                              </w:r>
                            </w:p>
                          </w:txbxContent>
                        </v:textbox>
                      </v:rect>
                      <v:rect id="Rectangle 118" o:spid="_x0000_s1064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FT8NxgAAANwAAAAPAAAAZHJzL2Rvd25yZXYueG1sRI9Pa8JA&#10;EMXvBb/DMoK3uokUW1JXKYKkF4WqLT1Os5M/NDsbs6vGb985FLzN8N6895vFanCtulAfGs8G0mkC&#10;irjwtuHKwPGweXwBFSKyxdYzGbhRgNVy9LDAzPorf9BlHyslIRwyNFDH2GVah6Imh2HqO2LRSt87&#10;jLL2lbY9XiXctXqWJHPtsGFpqLGjdU3F7/7sDHymh/NXHnY//F2enp+2Md+VVW7MZDy8vYKKNMS7&#10;+f/63Qp+KrTyjEygl38AAAD//wMAUEsBAi0AFAAGAAgAAAAhANvh9svuAAAAhQEAABMAAAAAAAAA&#10;AAAAAAAAAAAAAFtDb250ZW50X1R5cGVzXS54bWxQSwECLQAUAAYACAAAACEAWvQsW78AAAAVAQAA&#10;CwAAAAAAAAAAAAAAAAAfAQAAX3JlbHMvLnJlbHNQSwECLQAUAAYACAAAACEAQxU/DcYAAADcAAAA&#10;DwAAAAAAAAAAAAAAAAAHAgAAZHJzL2Rvd25yZXYueG1sUEsFBgAAAAADAAMAtwAAAPoCAAAAAA==&#10;" filled="f" stroked="f">
                        <v:textbox inset="0,0,0,0">
                          <w:txbxContent>
                            <w:p w14:paraId="6773DE6F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2D22ACD9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2F942A89" wp14:editId="623084F6">
                      <wp:extent cx="142810" cy="391351"/>
                      <wp:effectExtent l="0" t="0" r="0" b="0"/>
                      <wp:docPr id="66756" name="Group 66756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91351"/>
                                <a:chOff x="0" y="0"/>
                                <a:chExt cx="142810" cy="391351"/>
                              </a:xfrm>
                            </wpg:grpSpPr>
                            <wps:wsp>
                              <wps:cNvPr id="121" name="Rectangle 121"/>
                              <wps:cNvSpPr/>
                              <wps:spPr>
                                <a:xfrm rot="-5399999">
                                  <a:off x="-145306" y="56107"/>
                                  <a:ext cx="480551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0E47F52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Celery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22" name="Rectangle 122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3786D9D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2F942A89" id="Group 66756" o:spid="_x0000_s1065" style="width:11.25pt;height:30.8pt;mso-position-horizontal-relative:char;mso-position-vertical-relative:line" coordsize="142810,39135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sU6GRwIAAFgGAAAOAAAAZHJzL2Uyb0RvYy54bWzElW1v2yAQx99P2ndAvE/8nDpWnGpa12jS&#10;tFbr9gEIxg8SBgQkTvbpd+DY3dpp0jppzQty5vDxv98deHN96jk6Mm06KUocLUOMmKCy6kRT4m9f&#10;bxc5RsYSUREuBSvxmRl8vX37ZjOogsWylbxiGkEQYYpBlbi1VhVBYGjLemKWUjEBzlrqnlh41E1Q&#10;aTJA9J4HcRiugkHqSmlJmTEwezM68dbHr2tG7V1dG2YRLzFos37Ufty7MdhuSNFootqOXmSQF6jo&#10;SSdg0znUDbEEHXT3LFTfUS2NrO2Syj6Qdd1R5nOAbKLwSTY7LQ/K59IUQ6NmTID2CacXh6Wfjzut&#10;HtS9BhKDaoCFf3K5nGrdu39QiU4e2XlGxk4WUZiM0jiPACwFV7KOkiwakdIWuD97i7Yf/vheMG0a&#10;/CJlUNAc5jF/82/5P7REMY/VFJD/vUZdBZnEEUaC9NCkX6BtiGg4Q27Sg/ErZ0ymMEBsYoS0hL5a&#10;ZMna/XwbXJAtojRLwhVGQCdbReHVCGeCl+ZhBsA8vChfrxPvnyGQQmljd0z2yBkl1qDLhyfHT8aC&#10;Llg6LXFiuHCjkLcd56PXzQDLSa+z7Gl/8gnH6ZTaXlZnoNBK/f0OznLN5VBiebGwO96wufNixD8K&#10;oO9O0mToydhPhrb8vfTnbZTz7mBl3Xm9TsC420UXlNX13X+pb/y7+sYTBOiEv67vVZKvx+ou8jTJ&#10;fCxSzOWNozR9tepmU2KvXV1/luH68u16uWrd/fjzs++Gxw/C9gcAAAD//wMAUEsDBBQABgAIAAAA&#10;IQAJe48C2wAAAAMBAAAPAAAAZHJzL2Rvd25yZXYueG1sTI9Ba8JAEIXvhf6HZQre6iYRQ0mzEZG2&#10;JxGqhdLbmB2TYHY2ZNck/nu3vdTLwOM93vsmX02mFQP1rrGsIJ5HIIhLqxuuFHwd3p9fQDiPrLG1&#10;TAqu5GBVPD7kmGk78icNe1+JUMIuQwW1910mpStrMujmtiMO3sn2Bn2QfSV1j2MoN61MoiiVBhsO&#10;CzV2tKmpPO8vRsHHiON6Eb8N2/Npc/05LHff25iUmj1N61cQnib/H4Zf/IAORWA62gtrJ1oF4RH/&#10;d4OXJEsQRwVpnIIscnnPXtwAAAD//wMAUEsBAi0AFAAGAAgAAAAhALaDOJL+AAAA4QEAABMAAAAA&#10;AAAAAAAAAAAAAAAAAFtDb250ZW50X1R5cGVzXS54bWxQSwECLQAUAAYACAAAACEAOP0h/9YAAACU&#10;AQAACwAAAAAAAAAAAAAAAAAvAQAAX3JlbHMvLnJlbHNQSwECLQAUAAYACAAAACEAU7FOhkcCAABY&#10;BgAADgAAAAAAAAAAAAAAAAAuAgAAZHJzL2Uyb0RvYy54bWxQSwECLQAUAAYACAAAACEACXuPAtsA&#10;AAADAQAADwAAAAAAAAAAAAAAAAChBAAAZHJzL2Rvd25yZXYueG1sUEsFBgAAAAAEAAQA8wAAAKkF&#10;AAAAAA==&#10;">
                      <v:rect id="Rectangle 121" o:spid="_x0000_s1066" style="position:absolute;left:-145306;top:56107;width:480551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Q1wtwwAAANwAAAAPAAAAZHJzL2Rvd25yZXYueG1sRE9La8JA&#10;EL4L/Q/LFHozm0jREt2EUijpRaFqS49jdvKg2dk0u2r8925B8DYf33NW+Wg6caLBtZYVJFEMgri0&#10;uuVawX73Pn0B4Tyyxs4yKbiQgzx7mKww1fbMn3Ta+lqEEHYpKmi871MpXdmQQRfZnjhwlR0M+gCH&#10;WuoBzyHcdHIWx3NpsOXQ0GBPbw2Vv9ujUfCV7I7fhdsc+Kf6WzyvfbGp6kKpp8fxdQnC0+jv4pv7&#10;Q4f5swT+nwkXyOwKAAD//wMAUEsBAi0AFAAGAAgAAAAhANvh9svuAAAAhQEAABMAAAAAAAAAAAAA&#10;AAAAAAAAAFtDb250ZW50X1R5cGVzXS54bWxQSwECLQAUAAYACAAAACEAWvQsW78AAAAVAQAACwAA&#10;AAAAAAAAAAAAAAAfAQAAX3JlbHMvLnJlbHNQSwECLQAUAAYACAAAACEAHENcLcMAAADcAAAADwAA&#10;AAAAAAAAAAAAAAAHAgAAZHJzL2Rvd25yZXYueG1sUEsFBgAAAAADAAMAtwAAAPcCAAAAAA==&#10;" filled="f" stroked="f">
                        <v:textbox inset="0,0,0,0">
                          <w:txbxContent>
                            <w:p w14:paraId="40E47F52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Celery</w:t>
                              </w:r>
                            </w:p>
                          </w:txbxContent>
                        </v:textbox>
                      </v:rect>
                      <v:rect id="Rectangle 122" o:spid="_x0000_s1067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kcJawwAAANwAAAAPAAAAZHJzL2Rvd25yZXYueG1sRE9La8JA&#10;EL4X+h+WKXhrNgaxEt2EUijpRaFaxeOYnTxodjbNrhr/vVso9DYf33NW+Wg6caHBtZYVTKMYBHFp&#10;dcu1gq/d+/MChPPIGjvLpOBGDvLs8WGFqbZX/qTL1tcihLBLUUHjfZ9K6cqGDLrI9sSBq+xg0Ac4&#10;1FIPeA3hppNJHM+lwZZDQ4M9vTVUfm/PRsF+ujsfCrc58bH6eZmtfbGp6kKpydP4ugThafT/4j/3&#10;hw7zkwR+nwkXyOwOAAD//wMAUEsBAi0AFAAGAAgAAAAhANvh9svuAAAAhQEAABMAAAAAAAAAAAAA&#10;AAAAAAAAAFtDb250ZW50X1R5cGVzXS54bWxQSwECLQAUAAYACAAAACEAWvQsW78AAAAVAQAACwAA&#10;AAAAAAAAAAAAAAAfAQAAX3JlbHMvLnJlbHNQSwECLQAUAAYACAAAACEA7JHCWsMAAADcAAAADwAA&#10;AAAAAAAAAAAAAAAHAgAAZHJzL2Rvd25yZXYueG1sUEsFBgAAAAADAAMAtwAAAPcCAAAAAA==&#10;" filled="f" stroked="f">
                        <v:textbox inset="0,0,0,0">
                          <w:txbxContent>
                            <w:p w14:paraId="13786D9D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5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264DC1A6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7A69BE3C" wp14:editId="45B40114">
                      <wp:extent cx="142810" cy="523939"/>
                      <wp:effectExtent l="0" t="0" r="0" b="0"/>
                      <wp:docPr id="66770" name="Group 66770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23939"/>
                                <a:chOff x="0" y="0"/>
                                <a:chExt cx="142810" cy="523939"/>
                              </a:xfrm>
                            </wpg:grpSpPr>
                            <wps:wsp>
                              <wps:cNvPr id="125" name="Rectangle 125"/>
                              <wps:cNvSpPr/>
                              <wps:spPr>
                                <a:xfrm rot="-5399999">
                                  <a:off x="-232856" y="101145"/>
                                  <a:ext cx="655652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5DD7CFA8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Mustard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26" name="Rectangle 126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12F65CA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7A69BE3C" id="Group 66770" o:spid="_x0000_s1068" style="width:11.25pt;height:41.25pt;mso-position-horizontal-relative:char;mso-position-vertical-relative:line" coordsize="142810,52393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1ewASgIAAFkGAAAOAAAAZHJzL2Uyb0RvYy54bWzElduK2zAQhu8LfQeh+8TxKWubOEvpdkOh&#10;dJfd9gEUWT6ALQlJiZ0+fUdy7LQbKHQLXV/Io4NH/3wzkje3Q9eiI1O6ETzH/nKFEeNUFA2vcvz9&#10;2/0iwUgbwgvSCs5yfGIa327fv9v0MmOBqEVbMIXACddZL3NcGyMzz9O0Zh3RSyEZh8lSqI4Y6KrK&#10;KxTpwXvXesFqtfZ6oQqpBGVaw+jdOIm3zn9ZMmoeylIzg9ocgzbjWuXavW297YZklSKybuhZBnmF&#10;io40HDadXd0RQ9BBNVeuuoYqoUVpllR0nijLhjIXA0Tjr15Es1PiIF0sVdZXcsYEaF9werVb+vW4&#10;U/JZPiog0csKWLiejWUoVWffoBINDtlpRsYGgygM+lGQ+ACWwlQchGmYjkhpDdyvvqL1pz9+502b&#10;er9J6SUUh77Er/8t/ueaSOaw6gzif1SoKSCSIMaIkw6K9AnKhvCqZcgOOjBu5YxJZxqITYyQElBX&#10;izhM7ePK4IxsEYRBEq8xAjr+yvcj541kE711HK/jYKTnJ2ka3tjdZgokk0qbHRMdskaOFQhz/snx&#10;izbj0mmJVdNy23Jx37TtOGtHAOYk2Fpm2A8u4mA9xbYXxQkw1EL9eIDDXLaiz7E4W9ieb9jczmLU&#10;fuaA3x6lyVCTsZ8MZdqPwh24Uc6HgxFl4/RaAeNuZ12QV1t4/yXBkIjrBM8QoBT+OsE3YZKO6V0k&#10;UQipBOqX9EaBH0Vvll1XSxfeb5ddd5jh/nKVfb5r7QX5a99Vw+WPsP0JAAD//wMAUEsDBBQABgAI&#10;AAAAIQDavL/d2gAAAAMBAAAPAAAAZHJzL2Rvd25yZXYueG1sTI9BS8NAEIXvQv/DMgVvdpNIpcRs&#10;SinqqQi2gnibJtMkNDsbstsk/feOXuxlHsMb3vsmW0+2VQP1vnFsIF5EoIgLVzZcGfg8vD6sQPmA&#10;XGLrmAxcycM6n91lmJZu5A8a9qFSEsI+RQN1CF2qtS9qsugXriMW7+R6i0HWvtJlj6OE21YnUfSk&#10;LTYsDTV2tK2pOO8v1sDbiOPmMX4ZdufT9vp9WL5/7WIy5n4+bZ5BBZrC/zH84gs65MJ0dBcuvWoN&#10;yCPhb4qXJEtQRwMrUZ1n+pY9/wEAAP//AwBQSwECLQAUAAYACAAAACEAtoM4kv4AAADhAQAAEwAA&#10;AAAAAAAAAAAAAAAAAAAAW0NvbnRlbnRfVHlwZXNdLnhtbFBLAQItABQABgAIAAAAIQA4/SH/1gAA&#10;AJQBAAALAAAAAAAAAAAAAAAAAC8BAABfcmVscy8ucmVsc1BLAQItABQABgAIAAAAIQA81ewASgIA&#10;AFkGAAAOAAAAAAAAAAAAAAAAAC4CAABkcnMvZTJvRG9jLnhtbFBLAQItABQABgAIAAAAIQDavL/d&#10;2gAAAAMBAAAPAAAAAAAAAAAAAAAAAKQEAABkcnMvZG93bnJldi54bWxQSwUGAAAAAAQABADzAAAA&#10;qwUAAAAA&#10;">
                      <v:rect id="Rectangle 125" o:spid="_x0000_s1069" style="position:absolute;left:-232856;top:101145;width:655652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eFouwwAAANwAAAAPAAAAZHJzL2Rvd25yZXYueG1sRE9La8JA&#10;EL4X/A/LCL3VjdJWidlIKUi8KFRb6XGanTwwOxuzq6b/3hUEb/PxPSdZ9KYRZ+pcbVnBeBSBIM6t&#10;rrlU8L1bvsxAOI+ssbFMCv7JwSIdPCUYa3vhLzpvfSlCCLsYFVTet7GULq/IoBvZljhwhe0M+gC7&#10;UuoOLyHcNHISRe/SYM2hocKWPivKD9uTUfAz3p32mdv88W9xnL6ufbYpykyp52H/MQfhqfcP8d29&#10;0mH+5A1uz4QLZHoFAAD//wMAUEsBAi0AFAAGAAgAAAAhANvh9svuAAAAhQEAABMAAAAAAAAAAAAA&#10;AAAAAAAAAFtDb250ZW50X1R5cGVzXS54bWxQSwECLQAUAAYACAAAACEAWvQsW78AAAAVAQAACwAA&#10;AAAAAAAAAAAAAAAfAQAAX3JlbHMvLnJlbHNQSwECLQAUAAYACAAAACEAY3haLsMAAADcAAAADwAA&#10;AAAAAAAAAAAAAAAHAgAAZHJzL2Rvd25yZXYueG1sUEsFBgAAAAADAAMAtwAAAPcCAAAAAA==&#10;" filled="f" stroked="f">
                        <v:textbox inset="0,0,0,0">
                          <w:txbxContent>
                            <w:p w14:paraId="5DD7CFA8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Mustard</w:t>
                              </w:r>
                            </w:p>
                          </w:txbxContent>
                        </v:textbox>
                      </v:rect>
                      <v:rect id="Rectangle 126" o:spid="_x0000_s1070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TqsRZwQAAANwAAAAPAAAAZHJzL2Rvd25yZXYueG1sRE9Li8Iw&#10;EL4L/ocwwt40VcSVahQRlnpZwScex2b6wGbSbaJ2//1GWPA2H99z5svWVOJBjSstKxgOIhDEqdUl&#10;5wqOh6/+FITzyBory6TglxwsF93OHGNtn7yjx97nIoSwi1FB4X0dS+nSggy6ga2JA5fZxqAPsMml&#10;bvAZwk0lR1E0kQZLDg0F1rQuKL3t70bBaXi4nxO3vfIl+/kcf/tkm+WJUh+9djUD4an1b/G/e6PD&#10;/NEEXs+EC+TiDwAA//8DAFBLAQItABQABgAIAAAAIQDb4fbL7gAAAIUBAAATAAAAAAAAAAAAAAAA&#10;AAAAAABbQ29udGVudF9UeXBlc10ueG1sUEsBAi0AFAAGAAgAAAAhAFr0LFu/AAAAFQEAAAsAAAAA&#10;AAAAAAAAAAAAHwEAAF9yZWxzLy5yZWxzUEsBAi0AFAAGAAgAAAAhAJOqxFnBAAAA3AAAAA8AAAAA&#10;AAAAAAAAAAAABwIAAGRycy9kb3ducmV2LnhtbFBLBQYAAAAAAwADALcAAAD1AgAAAAA=&#10;" filled="f" stroked="f">
                        <v:textbox inset="0,0,0,0">
                          <w:txbxContent>
                            <w:p w14:paraId="112F65CA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100AB55B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259A2AB8" wp14:editId="26658F24">
                      <wp:extent cx="142810" cy="258764"/>
                      <wp:effectExtent l="0" t="0" r="0" b="0"/>
                      <wp:docPr id="66791" name="Group 66791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258764"/>
                                <a:chOff x="0" y="0"/>
                                <a:chExt cx="142810" cy="258764"/>
                              </a:xfrm>
                            </wpg:grpSpPr>
                            <wps:wsp>
                              <wps:cNvPr id="129" name="Rectangle 129"/>
                              <wps:cNvSpPr/>
                              <wps:spPr>
                                <a:xfrm rot="-5399999">
                                  <a:off x="-56636" y="12190"/>
                                  <a:ext cx="303211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31FC679C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Fish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30" name="Rectangle 130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93157D9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259A2AB8" id="Group 66791" o:spid="_x0000_s1071" style="width:11.25pt;height:20.4pt;mso-position-horizontal-relative:char;mso-position-vertical-relative:line" coordsize="142810,25876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lmK5RQIAAFcGAAAOAAAAZHJzL2Uyb0RvYy54bWzElclu2zAQhu8F+g4E77asxbYkWA6KpjEK&#10;FE2QtA9AU9QCSCRB0pbcp++QWtLGQA8J0OhADRcN//lmSO1u+rZBZ6Z0LXiG/eUKI8apyGteZvjn&#10;j7tFjJE2hOekEZxl+MI0vtl//LDrZMoCUYkmZwqBE67TTma4MkamnqdpxVqil0IyDpOFUC0x0FWl&#10;lyvSgfe28YLVauN1QuVSCcq0htHbYRLvnf+iYNTcF4VmBjUZBm3Gtcq1R9t6+x1JS0VkVdNRBnmF&#10;ipbUHDadXd0SQ9BJ1Veu2poqoUVhllS0niiKmjIXA0Tjr15Ec1DiJF0sZdqVcsYEaF9werVb+v18&#10;UPJJPigg0ckSWLiejaUvVGvfoBL1DtllRsZ6gygM+lEQ+wCWwlSwjrebaEBKK+B+9RWtvvzzO2/a&#10;1PtLSiehOPRz/Ppt8T9VRDKHVacQ/4NCdQ6RBAlGnLRQpI9QNoSXDUN20IFxK2dMOtVAbGKElIC6&#10;WqzDxD6uDEZki/VmE24wAjh+4CdjuU3swlUY+P7Azo+TJNzavWYGJJVKmwMTLbJGhhXIct7J+Zs2&#10;w9JpidXScNtycVc3zTBrRwDlJNdapj/2Lt4gniI7ivwCECqhft3DUS4a0WVYjBa2pxs2t7MYNV85&#10;wLcHaTLUZBwnQ5nms3DHbZDz6WREUTu9VsCw26gLsmrL7n+kNwTVV+mFwTekdxvGyZDdRRyF68D6&#10;IumU3ijwo+jdsjvX7Xtn1x1luL1cZY83rb0e/+y7anj+H+x/AwAA//8DAFBLAwQUAAYACAAAACEA&#10;pFdRF9sAAAADAQAADwAAAGRycy9kb3ducmV2LnhtbEyPQWvCQBCF74X+h2UKvdVNUi0SsxER9SSF&#10;aqF4G7NjEszOhuyaxH/fbS/tZeDxHu99ky1H04ieOldbVhBPIhDEhdU1lwo+j9uXOQjnkTU2lknB&#10;nRws88eHDFNtB/6g/uBLEUrYpaig8r5NpXRFRQbdxLbEwbvYzqAPsiul7nAI5aaRSRS9SYM1h4UK&#10;W1pXVFwPN6NgN+Cweo03/f56Wd9Px9n71z4mpZ6fxtUChKfR/4XhBz+gQx6YzvbG2olGQXjE/97g&#10;JckMxFnBNJqDzDP5nz3/BgAA//8DAFBLAQItABQABgAIAAAAIQC2gziS/gAAAOEBAAATAAAAAAAA&#10;AAAAAAAAAAAAAABbQ29udGVudF9UeXBlc10ueG1sUEsBAi0AFAAGAAgAAAAhADj9If/WAAAAlAEA&#10;AAsAAAAAAAAAAAAAAAAALwEAAF9yZWxzLy5yZWxzUEsBAi0AFAAGAAgAAAAhANCWYrlFAgAAVwYA&#10;AA4AAAAAAAAAAAAAAAAALgIAAGRycy9lMm9Eb2MueG1sUEsBAi0AFAAGAAgAAAAhAKRXURfbAAAA&#10;AwEAAA8AAAAAAAAAAAAAAAAAnwQAAGRycy9kb3ducmV2LnhtbFBLBQYAAAAABAAEAPMAAACnBQAA&#10;AAA=&#10;">
                      <v:rect id="Rectangle 129" o:spid="_x0000_s1072" style="position:absolute;left:-56636;top:12190;width:303211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iNVArwwAAANwAAAAPAAAAZHJzL2Rvd25yZXYueG1sRE9La8JA&#10;EL4X/A/LCL3VjVJajdlIKUi8KFRb6XGanTwwOxuzq6b/3hUEb/PxPSdZ9KYRZ+pcbVnBeBSBIM6t&#10;rrlU8L1bvkxBOI+ssbFMCv7JwSIdPCUYa3vhLzpvfSlCCLsYFVTet7GULq/IoBvZljhwhe0M+gC7&#10;UuoOLyHcNHISRW/SYM2hocKWPivKD9uTUfAz3p32mdv88W9xfH9d+2xTlJlSz8P+Yw7CU+8f4rt7&#10;pcP8yQxuz4QLZHoFAAD//wMAUEsBAi0AFAAGAAgAAAAhANvh9svuAAAAhQEAABMAAAAAAAAAAAAA&#10;AAAAAAAAAFtDb250ZW50X1R5cGVzXS54bWxQSwECLQAUAAYACAAAACEAWvQsW78AAAAVAQAACwAA&#10;AAAAAAAAAAAAAAAfAQAAX3JlbHMvLnJlbHNQSwECLQAUAAYACAAAACEA4jVQK8MAAADcAAAADwAA&#10;AAAAAAAAAAAAAAAHAgAAZHJzL2Rvd25yZXYueG1sUEsFBgAAAAADAAMAtwAAAPcCAAAAAA==&#10;" filled="f" stroked="f">
                        <v:textbox inset="0,0,0,0">
                          <w:txbxContent>
                            <w:p w14:paraId="31FC679C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Fish</w:t>
                              </w:r>
                            </w:p>
                          </w:txbxContent>
                        </v:textbox>
                      </v:rect>
                      <v:rect id="Rectangle 130" o:spid="_x0000_s1073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21m9rxgAAANwAAAAPAAAAZHJzL2Rvd25yZXYueG1sRI9LawJB&#10;EITvAf/D0IK3OGsMUTaOIoGwuUTwFXLs7PQ+cKdnszPq5t/bh4C3bqq66uvFqneNulAXas8GJuME&#10;FHHubc2lgcP+/XEOKkRki41nMvBHAVbLwcMCU+uvvKXLLpZKQjikaKCKsU21DnlFDsPYt8SiFb5z&#10;GGXtSm07vEq4a/RTkrxohzVLQ4UtvVWUn3ZnZ+A42Z+/srD54e/id/b8GbNNUWbGjIb9+hVUpD7e&#10;zf/XH1bwp4Ivz8gEenkDAAD//wMAUEsBAi0AFAAGAAgAAAAhANvh9svuAAAAhQEAABMAAAAAAAAA&#10;AAAAAAAAAAAAAFtDb250ZW50X1R5cGVzXS54bWxQSwECLQAUAAYACAAAACEAWvQsW78AAAAVAQAA&#10;CwAAAAAAAAAAAAAAAAAfAQAAX3JlbHMvLnJlbHNQSwECLQAUAAYACAAAACEA9tZva8YAAADcAAAA&#10;DwAAAAAAAAAAAAAAAAAHAgAAZHJzL2Rvd25yZXYueG1sUEsFBgAAAAADAAMAtwAAAPoCAAAAAA==&#10;" filled="f" stroked="f">
                        <v:textbox inset="0,0,0,0">
                          <w:txbxContent>
                            <w:p w14:paraId="493157D9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05DC1271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213117B2" wp14:editId="7366C34E">
                      <wp:extent cx="142810" cy="537655"/>
                      <wp:effectExtent l="0" t="0" r="0" b="0"/>
                      <wp:docPr id="66805" name="Group 66805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37655"/>
                                <a:chOff x="0" y="0"/>
                                <a:chExt cx="142810" cy="537655"/>
                              </a:xfrm>
                            </wpg:grpSpPr>
                            <wps:wsp>
                              <wps:cNvPr id="133" name="Rectangle 133"/>
                              <wps:cNvSpPr/>
                              <wps:spPr>
                                <a:xfrm rot="-5399999">
                                  <a:off x="-242739" y="104977"/>
                                  <a:ext cx="675419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2B0E2A1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>Molluscs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34" name="Rectangle 134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3F977A4E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213117B2" id="Group 66805" o:spid="_x0000_s1074" style="width:11.25pt;height:42.35pt;mso-position-horizontal-relative:char;mso-position-vertical-relative:line" coordsize="1428,537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O9H0RQIAAFkGAAAOAAAAZHJzL2Uyb0RvYy54bWzEld1u2yAUx+8n7R0Q94njrzq24lTTukaT&#10;prVqtwcgGH9IGBCQ2NnT70DiZG2nXbTSmgtyzMGH//mdA15djz1He6ZNJ0WJw/kCIyaorDrRlPjn&#10;j9vZEiNjiagIl4KV+MAMvl5//LAaVMEi2UpeMY0giDDFoErcWquKIDC0ZT0xc6mYAGctdU8sPOom&#10;qDQZIHrPg2ixuAoGqSulJWXGwOzN0YnXPn5dM2rv6towi3iJQZv1o/bj1o3BekWKRhPVdvQkg7xC&#10;RU86AZueQ90QS9BOdy9C9R3V0sjazqnsA1nXHWU+B8gmXDzLZqPlTvlcmmJo1BkToH3G6dVh6ff9&#10;RqtHda+BxKAaYOGfXC5jrXv3DyrR6JEdzsjYaBGFyTCJliGApeBK4+wqTY9IaQvcX7xF2y//fC+Y&#10;Ng2eSBkUNIe55G/elv9jSxTzWE0B+d9r1FWQSRxjJEgPTfoAbUNEwxlykx6MX3nGZAoDxCZGSEvo&#10;q1ka5+7n2+CEbBYlURbnGAGdcJHkWXakM9G7ytIkBLejFy7zPPb+MwVSKG3shskeOaPEGoT5+GT/&#10;zVgQBkunJU4NF24U8rbj/Oh1MwBzEuwsO25Hn3Hs299NbWV1AAyt1L/u4DDXXA4llicLu/MNmzsv&#10;RvyrAPzuKE2GnoztZGjLP0t/4I5yPu2srDuv97LbSRfU1TXefylw8rcCJ28pcBYv88yXd7ZM4jR6&#10;Wt4kChPY852qG06JvXd1/WGG+8u36+mudRfkn8++Gy5fhPVvAAAA//8DAFBLAwQUAAYACAAAACEA&#10;/icoLdwAAAADAQAADwAAAGRycy9kb3ducmV2LnhtbEyPQWvCQBCF7wX/wzKF3uomabWSZiMiticp&#10;qIXS25gdk2B2NmTXJP77bnupl4HHe7z3TbYcTSN66lxtWUE8jUAQF1bXXCr4PLw9LkA4j6yxsUwK&#10;ruRgmU/uMky1HXhH/d6XIpSwS1FB5X2bSumKigy6qW2Jg3eynUEfZFdK3eEQyk0jkyiaS4M1h4UK&#10;W1pXVJz3F6PgfcBh9RRv+u35tL5+H2YfX9uYlHq4H1evIDyN/j8Mv/gBHfLAdLQX1k40CsIj/u8G&#10;L0lmII4KFs8vIPNM3rLnPwAAAP//AwBQSwECLQAUAAYACAAAACEAtoM4kv4AAADhAQAAEwAAAAAA&#10;AAAAAAAAAAAAAAAAW0NvbnRlbnRfVHlwZXNdLnhtbFBLAQItABQABgAIAAAAIQA4/SH/1gAAAJQB&#10;AAALAAAAAAAAAAAAAAAAAC8BAABfcmVscy8ucmVsc1BLAQItABQABgAIAAAAIQAHO9H0RQIAAFkG&#10;AAAOAAAAAAAAAAAAAAAAAC4CAABkcnMvZTJvRG9jLnhtbFBLAQItABQABgAIAAAAIQD+Jygt3AAA&#10;AAMBAAAPAAAAAAAAAAAAAAAAAJ8EAABkcnMvZG93bnJldi54bWxQSwUGAAAAAAQABADzAAAAqAUA&#10;AAAA&#10;">
                      <v:rect id="Rectangle 133" o:spid="_x0000_s1075" style="position:absolute;left:-2427;top:1050;width:6753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GBPEcwwAAANwAAAAPAAAAZHJzL2Rvd25yZXYueG1sRE9La8JA&#10;EL4L/odlhN50Yy1VYjZSCiVeFKqt9DjNTh6YnU2zq6b/3hUEb/PxPSdZ9aYRZ+pcbVnBdBKBIM6t&#10;rrlU8LX/GC9AOI+ssbFMCv7JwSodDhKMtb3wJ513vhQhhF2MCirv21hKl1dk0E1sSxy4wnYGfYBd&#10;KXWHlxBuGvkcRa/SYM2hocKW3ivKj7uTUfA93Z8Omdv+8k/xN3/Z+GxblJlST6P+bQnCU+8f4rt7&#10;rcP82Qxuz4QLZHoFAAD//wMAUEsBAi0AFAAGAAgAAAAhANvh9svuAAAAhQEAABMAAAAAAAAAAAAA&#10;AAAAAAAAAFtDb250ZW50X1R5cGVzXS54bWxQSwECLQAUAAYACAAAACEAWvQsW78AAAAVAQAACwAA&#10;AAAAAAAAAAAAAAAfAQAAX3JlbHMvLnJlbHNQSwECLQAUAAYACAAAACEABgTxHMMAAADcAAAADwAA&#10;AAAAAAAAAAAAAAAHAgAAZHJzL2Rvd25yZXYueG1sUEsFBgAAAAADAAMAtwAAAPcCAAAAAA==&#10;" filled="f" stroked="f">
                        <v:textbox inset="0,0,0,0">
                          <w:txbxContent>
                            <w:p w14:paraId="02B0E2A1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>Molluscs</w:t>
                              </w:r>
                            </w:p>
                          </w:txbxContent>
                        </v:textbox>
                      </v:rect>
                      <v:rect id="Rectangle 134" o:spid="_x0000_s1076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J7WlowwAAANwAAAAPAAAAZHJzL2Rvd25yZXYueG1sRE9La8JA&#10;EL4L/odlhN50YytWoquIUNKLgtpKj9Ps5IHZ2TS7ifHfdwtCb/PxPWe16U0lOmpcaVnBdBKBIE6t&#10;LjlX8HF+Gy9AOI+ssbJMCu7kYLMeDlYYa3vjI3Unn4sQwi5GBYX3dSylSwsy6Ca2Jg5cZhuDPsAm&#10;l7rBWwg3lXyOork0WHJoKLCmXUHp9dQaBZ/Tc3tJ3OGbv7Kf19neJ4csT5R6GvXbJQhPvf8XP9zv&#10;Osx/mcHfM+ECuf4FAAD//wMAUEsBAi0AFAAGAAgAAAAhANvh9svuAAAAhQEAABMAAAAAAAAAAAAA&#10;AAAAAAAAAFtDb250ZW50X1R5cGVzXS54bWxQSwECLQAUAAYACAAAACEAWvQsW78AAAAVAQAACwAA&#10;AAAAAAAAAAAAAAAfAQAAX3JlbHMvLnJlbHNQSwECLQAUAAYACAAAACEAie1paMMAAADcAAAADwAA&#10;AAAAAAAAAAAAAAAHAgAAZHJzL2Rvd25yZXYueG1sUEsFBgAAAAADAAMAtwAAAPcCAAAAAA==&#10;" filled="f" stroked="f">
                        <v:textbox inset="0,0,0,0">
                          <w:txbxContent>
                            <w:p w14:paraId="3F977A4E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66BC3D3C" w14:textId="77777777" w:rsidR="008A356F" w:rsidRPr="00352C69" w:rsidRDefault="00352C69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485F77A7" wp14:editId="117E264D">
                      <wp:extent cx="142810" cy="760159"/>
                      <wp:effectExtent l="0" t="0" r="0" b="0"/>
                      <wp:docPr id="66867" name="Group 66867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760159"/>
                                <a:chOff x="0" y="0"/>
                                <a:chExt cx="142810" cy="760159"/>
                              </a:xfrm>
                            </wpg:grpSpPr>
                            <wps:wsp>
                              <wps:cNvPr id="137" name="Rectangle 137"/>
                              <wps:cNvSpPr/>
                              <wps:spPr>
                                <a:xfrm rot="-5399999">
                                  <a:off x="-390243" y="179979"/>
                                  <a:ext cx="97042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5D6F7F11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Crustaceans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38" name="Rectangle 138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7A9C988" w14:textId="77777777" w:rsidR="008A356F" w:rsidRDefault="00352C69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485F77A7" id="Group 66867" o:spid="_x0000_s1077" style="width:11.25pt;height:59.85pt;mso-position-horizontal-relative:char;mso-position-vertical-relative:line" coordsize="1428,760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aL/qTgIAAFkGAAAOAAAAZHJzL2Uyb0RvYy54bWzElV1v2yAUhu8n7T8g7hN/JrGtONW0rtGk&#10;aa3W7QcQjD8kGxCQ2Nmv3wHbaddIk9ZJXS4IBnx43+cc8PZm6Fp0Yko3guc4WPoYMU5F0fAqxz++&#10;3y0SjLQhvCCt4CzHZ6bxze79u20vMxaKWrQFUwiCcJ31Mse1MTLzPE1r1hG9FJJxmCyF6oiBR1V5&#10;hSI9RO9aL/T9tdcLVUglKNMaRm/HSbxz8cuSUXNflpoZ1OYYtBnXKtcebOvttiSrFJF1QycZ5BUq&#10;OtJw2PQS6pYYgo6quQrVNVQJLUqzpKLzRFk2lDkP4CbwX7jZK3GUzkuV9ZW8YAK0Lzi9Oiz9etor&#10;+SgfFJDoZQUs3JP1MpSqs/+gEg0O2fmCjA0GURgM4jAJACyFqc3aD1bpiJTWwP3qLVp/+uN73ryp&#10;95uUXkJx6Cf/+t/8P9ZEModVZ+D/QaGmACfRBiNOOijSb1A2hFctQ3bQgXErL5h0poHYzAgpAXW1&#10;WEWp/bkymJAtotQP4wgjoBNs0nQz0ZnppRs/DuORXpCkabS2u10okEwqbfZMdMh2cqxAmItPTl+0&#10;GZfOS6yaltuWi7umbcdZOwIwZ8G2Z4bD4BxH4eztIIozYKiF+nkPh7lsRZ9jMfWwPd+wuZ3FqP3M&#10;Ab89SnNHzZ3D3FGm/SjcgRvlfDgaUTZOrxUw7jbpgrzawnuTBMNddJ3gZIYApfDXCd5ESQplA+ld&#10;JHG0ckBJNqc3DoP4eXZdLb1ZdqPZ2P/OrjvMcH+5yp7uWntBPn921fD0Rdj9AgAA//8DAFBLAwQU&#10;AAYACAAAACEAdwD5MtsAAAAEAQAADwAAAGRycy9kb3ducmV2LnhtbEyPQUvDQBCF74L/YRnBm90k&#10;UrUxm1KKeiqCrSC9TZNpEpqdDdltkv57Ry96eTC8x3vfZMvJtmqg3jeODcSzCBRx4cqGKwOfu9e7&#10;J1A+IJfYOiYDF/KwzK+vMkxLN/IHDdtQKSlhn6KBOoQu1doXNVn0M9cRi3d0vcUgZ1/pssdRym2r&#10;kyh60BYbloUaO1rXVJy2Z2vgbcRxdR+/DJvTcX3Z7+bvX5uYjLm9mVbPoAJN4S8MP/iCDrkwHdyZ&#10;S69aA/JI+FXxkmQO6iCZePEIOs/0f/j8GwAA//8DAFBLAQItABQABgAIAAAAIQC2gziS/gAAAOEB&#10;AAATAAAAAAAAAAAAAAAAAAAAAABbQ29udGVudF9UeXBlc10ueG1sUEsBAi0AFAAGAAgAAAAhADj9&#10;If/WAAAAlAEAAAsAAAAAAAAAAAAAAAAALwEAAF9yZWxzLy5yZWxzUEsBAi0AFAAGAAgAAAAhAAxo&#10;v+pOAgAAWQYAAA4AAAAAAAAAAAAAAAAALgIAAGRycy9lMm9Eb2MueG1sUEsBAi0AFAAGAAgAAAAh&#10;AHcA+TLbAAAABAEAAA8AAAAAAAAAAAAAAAAAqAQAAGRycy9kb3ducmV2LnhtbFBLBQYAAAAABAAE&#10;APMAAACwBQAAAAA=&#10;">
                      <v:rect id="Rectangle 137" o:spid="_x0000_s1078" style="position:absolute;left:-3902;top:1800;width:9703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5P/cfwwAAANwAAAAPAAAAZHJzL2Rvd25yZXYueG1sRE9La8JA&#10;EL4X/A/LCL3VjVZMSV1FhJJeKvioeJxmJw/MzqbZVeO/dwXB23x8z5nOO1OLM7WusqxgOIhAEGdW&#10;V1wo2G2/3j5AOI+ssbZMCq7kYD7rvUwx0fbCazpvfCFCCLsEFZTeN4mULivJoBvYhjhwuW0N+gDb&#10;QuoWLyHc1HIURRNpsOLQUGJDy5Ky4+ZkFPwOt6d96lZ/fMj/4/GPT1d5kSr12u8WnyA8df4pfri/&#10;dZj/HsP9mXCBnN0AAAD//wMAUEsBAi0AFAAGAAgAAAAhANvh9svuAAAAhQEAABMAAAAAAAAAAAAA&#10;AAAAAAAAAFtDb250ZW50X1R5cGVzXS54bWxQSwECLQAUAAYACAAAACEAWvQsW78AAAAVAQAACwAA&#10;AAAAAAAAAAAAAAAfAQAAX3JlbHMvLnJlbHNQSwECLQAUAAYACAAAACEAeT/3H8MAAADcAAAADwAA&#10;AAAAAAAAAAAAAAAHAgAAZHJzL2Rvd25yZXYueG1sUEsFBgAAAAADAAMAtwAAAPcCAAAAAA==&#10;" filled="f" stroked="f">
                        <v:textbox inset="0,0,0,0">
                          <w:txbxContent>
                            <w:p w14:paraId="5D6F7F11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Crustaceans </w:t>
                              </w:r>
                            </w:p>
                          </w:txbxContent>
                        </v:textbox>
                      </v:rect>
                      <v:rect id="Rectangle 138" o:spid="_x0000_s1079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IoGNtxgAAANwAAAAPAAAAZHJzL2Rvd25yZXYueG1sRI9LawJB&#10;EITvAf/D0IK3OGsMUTaOIoGwuUTwFXLs7PQ+cKdnszPq5t/bh4C3bqq66uvFqneNulAXas8GJuME&#10;FHHubc2lgcP+/XEOKkRki41nMvBHAVbLwcMCU+uvvKXLLpZKQjikaKCKsU21DnlFDsPYt8SiFb5z&#10;GGXtSm07vEq4a/RTkrxohzVLQ4UtvVWUn3ZnZ+A42Z+/srD54e/id/b8GbNNUWbGjIb9+hVUpD7e&#10;zf/XH1bwp0Irz8gEenkDAAD//wMAUEsBAi0AFAAGAAgAAAAhANvh9svuAAAAhQEAABMAAAAAAAAA&#10;AAAAAAAAAAAAAFtDb250ZW50X1R5cGVzXS54bWxQSwECLQAUAAYACAAAACEAWvQsW78AAAAVAQAA&#10;CwAAAAAAAAAAAAAAAAAfAQAAX3JlbHMvLnJlbHNQSwECLQAUAAYACAAAACEACKBjbcYAAADcAAAA&#10;DwAAAAAAAAAAAAAAAAAHAgAAZHJzL2Rvd25yZXYueG1sUEsFBgAAAAADAAMAtwAAAPoCAAAAAA==&#10;" filled="f" stroked="f">
                        <v:textbox inset="0,0,0,0">
                          <w:txbxContent>
                            <w:p w14:paraId="27A9C988" w14:textId="77777777" w:rsidR="008A356F" w:rsidRDefault="00352C69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</w:tr>
      <w:tr w:rsidR="008A356F" w:rsidRPr="00352C69" w14:paraId="22BADFF8" w14:textId="77777777">
        <w:trPr>
          <w:trHeight w:val="300"/>
        </w:trPr>
        <w:tc>
          <w:tcPr>
            <w:tcW w:w="140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57826B7D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i/>
                <w:sz w:val="28"/>
                <w:szCs w:val="28"/>
              </w:rPr>
              <w:t xml:space="preserve">Contains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1626F74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5A9532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1A9A1F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9773F4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E47FF35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164422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49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40A8D0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9912F2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A78B084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18B9A8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5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69725B1" w14:textId="77777777" w:rsidR="008A356F" w:rsidRPr="00352C69" w:rsidRDefault="00352C69">
            <w:pPr>
              <w:spacing w:after="0"/>
              <w:ind w:lef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8DD1F7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BCD955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DEA5B3B" w14:textId="77777777" w:rsidR="008A356F" w:rsidRPr="00352C69" w:rsidRDefault="00352C69">
            <w:pPr>
              <w:spacing w:after="0"/>
              <w:ind w:left="5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</w:tr>
      <w:tr w:rsidR="008A356F" w:rsidRPr="00352C69" w14:paraId="78BB3FA7" w14:textId="77777777">
        <w:trPr>
          <w:trHeight w:val="299"/>
        </w:trPr>
        <w:tc>
          <w:tcPr>
            <w:tcW w:w="140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762EF88B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i/>
                <w:sz w:val="28"/>
                <w:szCs w:val="28"/>
              </w:rPr>
              <w:t xml:space="preserve">May Contain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01E955" w14:textId="77777777" w:rsidR="008A356F" w:rsidRPr="00352C69" w:rsidRDefault="00352C69">
            <w:pPr>
              <w:spacing w:after="0"/>
              <w:ind w:lef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B6106AA" w14:textId="77777777" w:rsidR="008A356F" w:rsidRPr="00352C69" w:rsidRDefault="00352C69">
            <w:pPr>
              <w:spacing w:after="0"/>
              <w:ind w:left="5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449AF14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9CE84D5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CAAECD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4A0DCFD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49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A4AD31E" w14:textId="77777777" w:rsidR="008A356F" w:rsidRPr="00352C69" w:rsidRDefault="00352C69">
            <w:pPr>
              <w:spacing w:after="0"/>
              <w:ind w:left="5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91ED61" w14:textId="77777777" w:rsidR="008A356F" w:rsidRPr="00352C69" w:rsidRDefault="00352C69">
            <w:pPr>
              <w:spacing w:after="0"/>
              <w:ind w:lef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04C8704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E48A21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5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94007D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CE36F7C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C38CB1B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9D4833B" w14:textId="77777777" w:rsidR="008A356F" w:rsidRPr="00352C69" w:rsidRDefault="00352C69">
            <w:pPr>
              <w:spacing w:after="0"/>
              <w:ind w:left="5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</w:tr>
    </w:tbl>
    <w:p w14:paraId="4285E5F9" w14:textId="77777777" w:rsidR="008A356F" w:rsidRPr="00352C69" w:rsidRDefault="00352C69">
      <w:pPr>
        <w:spacing w:after="0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i/>
          <w:sz w:val="28"/>
          <w:szCs w:val="28"/>
        </w:rPr>
        <w:t xml:space="preserve"> </w:t>
      </w:r>
    </w:p>
    <w:tbl>
      <w:tblPr>
        <w:tblStyle w:val="TableGrid"/>
        <w:tblW w:w="9017" w:type="dxa"/>
        <w:tblInd w:w="5" w:type="dxa"/>
        <w:tblCellMar>
          <w:top w:w="47" w:type="dxa"/>
          <w:left w:w="108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1645"/>
        <w:gridCol w:w="3620"/>
        <w:gridCol w:w="3752"/>
      </w:tblGrid>
      <w:tr w:rsidR="008A356F" w:rsidRPr="00352C69" w14:paraId="0EC187C6" w14:textId="77777777">
        <w:trPr>
          <w:trHeight w:val="278"/>
        </w:trPr>
        <w:tc>
          <w:tcPr>
            <w:tcW w:w="1414" w:type="dxa"/>
            <w:tcBorders>
              <w:top w:val="single" w:sz="4" w:space="0" w:color="000000"/>
              <w:left w:val="nil"/>
              <w:bottom w:val="single" w:sz="4" w:space="0" w:color="000000"/>
              <w:right w:val="nil"/>
            </w:tcBorders>
            <w:shd w:val="clear" w:color="auto" w:fill="000000"/>
          </w:tcPr>
          <w:p w14:paraId="25D4687C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i/>
                <w:color w:val="FFFFFF"/>
                <w:sz w:val="28"/>
                <w:szCs w:val="28"/>
              </w:rPr>
              <w:t xml:space="preserve"> </w:t>
            </w:r>
          </w:p>
        </w:tc>
        <w:tc>
          <w:tcPr>
            <w:tcW w:w="3731" w:type="dxa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60B92D85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i/>
                <w:sz w:val="28"/>
                <w:szCs w:val="28"/>
              </w:rPr>
              <w:t xml:space="preserve">Yes </w:t>
            </w:r>
          </w:p>
        </w:tc>
        <w:tc>
          <w:tcPr>
            <w:tcW w:w="387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3B14244E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i/>
                <w:sz w:val="28"/>
                <w:szCs w:val="28"/>
              </w:rPr>
              <w:t xml:space="preserve">No </w:t>
            </w:r>
          </w:p>
        </w:tc>
      </w:tr>
      <w:tr w:rsidR="008A356F" w:rsidRPr="00352C69" w14:paraId="694F012E" w14:textId="77777777">
        <w:trPr>
          <w:trHeight w:val="278"/>
        </w:trPr>
        <w:tc>
          <w:tcPr>
            <w:tcW w:w="14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31827CB0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i/>
                <w:sz w:val="28"/>
                <w:szCs w:val="28"/>
              </w:rPr>
              <w:t xml:space="preserve">Vegetarian </w:t>
            </w:r>
          </w:p>
        </w:tc>
        <w:tc>
          <w:tcPr>
            <w:tcW w:w="373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F649E5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387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7DCDDB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</w:tr>
      <w:tr w:rsidR="008A356F" w:rsidRPr="00352C69" w14:paraId="160AA88C" w14:textId="77777777">
        <w:trPr>
          <w:trHeight w:val="277"/>
        </w:trPr>
        <w:tc>
          <w:tcPr>
            <w:tcW w:w="14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16ED2B83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i/>
                <w:sz w:val="28"/>
                <w:szCs w:val="28"/>
              </w:rPr>
              <w:t xml:space="preserve">Vegan </w:t>
            </w:r>
          </w:p>
        </w:tc>
        <w:tc>
          <w:tcPr>
            <w:tcW w:w="373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3AB065A" w14:textId="77777777" w:rsidR="008A356F" w:rsidRPr="00352C69" w:rsidRDefault="00352C69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  <w:tc>
          <w:tcPr>
            <w:tcW w:w="387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1F624A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X </w:t>
            </w:r>
          </w:p>
        </w:tc>
      </w:tr>
    </w:tbl>
    <w:p w14:paraId="31F0B97C" w14:textId="77777777" w:rsidR="008A356F" w:rsidRPr="00352C69" w:rsidRDefault="00352C69">
      <w:pPr>
        <w:spacing w:after="242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i/>
          <w:sz w:val="28"/>
          <w:szCs w:val="28"/>
        </w:rPr>
        <w:t xml:space="preserve"> </w:t>
      </w:r>
    </w:p>
    <w:p w14:paraId="7B088D7B" w14:textId="77777777" w:rsidR="008A356F" w:rsidRPr="00352C69" w:rsidRDefault="00352C69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ind w:left="139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  <w:u w:val="single" w:color="000000"/>
        </w:rPr>
        <w:t>Specification Statement</w:t>
      </w: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122893CF" w14:textId="77777777" w:rsidR="008A356F" w:rsidRPr="00352C69" w:rsidRDefault="00352C69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line="257" w:lineRule="auto"/>
        <w:ind w:left="149" w:hanging="10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sz w:val="28"/>
          <w:szCs w:val="28"/>
        </w:rPr>
        <w:t xml:space="preserve">Information is completed as accurately as possible based on supplier-provided details. Please consult the back packaging of components if you would require an urgent check. If you notice any details are incorrect/out of date, please email </w:t>
      </w:r>
      <w:r w:rsidRPr="00352C69">
        <w:rPr>
          <w:rFonts w:ascii="Arial" w:hAnsi="Arial" w:cs="Arial"/>
          <w:b/>
          <w:sz w:val="28"/>
          <w:szCs w:val="28"/>
          <w:u w:val="single" w:color="000000"/>
        </w:rPr>
        <w:t>customerservice@spicersofhythe.com</w:t>
      </w:r>
      <w:r w:rsidRPr="00352C69">
        <w:rPr>
          <w:rFonts w:ascii="Arial" w:hAnsi="Arial" w:cs="Arial"/>
          <w:sz w:val="28"/>
          <w:szCs w:val="28"/>
        </w:rPr>
        <w:t xml:space="preserve"> or call us at </w:t>
      </w:r>
      <w:r w:rsidRPr="00352C69">
        <w:rPr>
          <w:rFonts w:ascii="Arial" w:hAnsi="Arial" w:cs="Arial"/>
          <w:b/>
          <w:sz w:val="28"/>
          <w:szCs w:val="28"/>
          <w:u w:val="single" w:color="000000"/>
        </w:rPr>
        <w:t>01303 235 600.</w:t>
      </w: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39BB23DF" w14:textId="77777777" w:rsidR="008A356F" w:rsidRPr="00352C69" w:rsidRDefault="00352C69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after="161"/>
        <w:ind w:left="139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5B5BFA47" w14:textId="77777777" w:rsidR="008A356F" w:rsidRPr="00352C69" w:rsidRDefault="00352C69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after="93" w:line="257" w:lineRule="auto"/>
        <w:ind w:left="149" w:hanging="10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sz w:val="28"/>
          <w:szCs w:val="28"/>
        </w:rPr>
        <w:t>Shelf-</w:t>
      </w:r>
      <w:r w:rsidRPr="00352C69">
        <w:rPr>
          <w:rFonts w:ascii="Arial" w:hAnsi="Arial" w:cs="Arial"/>
          <w:sz w:val="28"/>
          <w:szCs w:val="28"/>
        </w:rPr>
        <w:t xml:space="preserve">life details are based off manufacturer details. Please refer to the Spicers </w:t>
      </w:r>
      <w:proofErr w:type="gramStart"/>
      <w:r w:rsidRPr="00352C69">
        <w:rPr>
          <w:rFonts w:ascii="Arial" w:hAnsi="Arial" w:cs="Arial"/>
          <w:sz w:val="28"/>
          <w:szCs w:val="28"/>
        </w:rPr>
        <w:t>Of</w:t>
      </w:r>
      <w:proofErr w:type="gramEnd"/>
      <w:r w:rsidRPr="00352C69">
        <w:rPr>
          <w:rFonts w:ascii="Arial" w:hAnsi="Arial" w:cs="Arial"/>
          <w:sz w:val="28"/>
          <w:szCs w:val="28"/>
        </w:rPr>
        <w:t xml:space="preserve"> Hythe Terms &amp; Conditions, or enquire to our Customer Service team for a BBE of a full hamper product. </w:t>
      </w:r>
    </w:p>
    <w:p w14:paraId="729D4E95" w14:textId="77777777" w:rsidR="008A356F" w:rsidRPr="00352C69" w:rsidRDefault="00352C69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after="0"/>
        <w:ind w:left="139"/>
        <w:jc w:val="right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i/>
          <w:sz w:val="28"/>
          <w:szCs w:val="28"/>
        </w:rPr>
        <w:t xml:space="preserve"> </w:t>
      </w:r>
    </w:p>
    <w:p w14:paraId="17DC8D56" w14:textId="77777777" w:rsidR="008A356F" w:rsidRPr="00352C69" w:rsidRDefault="00352C69">
      <w:pPr>
        <w:spacing w:after="347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lastRenderedPageBreak/>
        <w:t xml:space="preserve"> </w:t>
      </w:r>
    </w:p>
    <w:p w14:paraId="0326E29B" w14:textId="77777777" w:rsidR="008A356F" w:rsidRPr="00352C69" w:rsidRDefault="00352C69">
      <w:pPr>
        <w:pStyle w:val="Heading1"/>
        <w:ind w:right="31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sz w:val="28"/>
          <w:szCs w:val="28"/>
        </w:rPr>
        <w:t>Nut Allergen Declaration</w:t>
      </w:r>
      <w:r w:rsidRPr="00352C69">
        <w:rPr>
          <w:rFonts w:ascii="Arial" w:hAnsi="Arial" w:cs="Arial"/>
          <w:sz w:val="28"/>
          <w:szCs w:val="28"/>
          <w:u w:val="none" w:color="000000"/>
        </w:rPr>
        <w:t xml:space="preserve"> </w:t>
      </w:r>
    </w:p>
    <w:p w14:paraId="05CFF6EE" w14:textId="77777777" w:rsidR="008A356F" w:rsidRPr="00352C69" w:rsidRDefault="00352C69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EE0000"/>
        <w:spacing w:after="173"/>
        <w:ind w:left="154" w:right="31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color w:val="FFFFFF"/>
          <w:sz w:val="28"/>
          <w:szCs w:val="28"/>
        </w:rPr>
        <w:t xml:space="preserve">Information detailed below regarding Tree Nut allergens within components are based off supplier forms. As Spicers </w:t>
      </w:r>
      <w:proofErr w:type="gramStart"/>
      <w:r w:rsidRPr="00352C69">
        <w:rPr>
          <w:rFonts w:ascii="Arial" w:hAnsi="Arial" w:cs="Arial"/>
          <w:color w:val="FFFFFF"/>
          <w:sz w:val="28"/>
          <w:szCs w:val="28"/>
        </w:rPr>
        <w:t>Of</w:t>
      </w:r>
      <w:proofErr w:type="gramEnd"/>
      <w:r w:rsidRPr="00352C69">
        <w:rPr>
          <w:rFonts w:ascii="Arial" w:hAnsi="Arial" w:cs="Arial"/>
          <w:color w:val="FFFFFF"/>
          <w:sz w:val="28"/>
          <w:szCs w:val="28"/>
        </w:rPr>
        <w:t xml:space="preserve"> Hythe do handle nut-based products in our packing environment, </w:t>
      </w:r>
      <w:r w:rsidRPr="00352C69">
        <w:rPr>
          <w:rFonts w:ascii="Arial" w:hAnsi="Arial" w:cs="Arial"/>
          <w:b/>
          <w:color w:val="FFFFFF"/>
          <w:sz w:val="28"/>
          <w:szCs w:val="28"/>
          <w:u w:val="single" w:color="FFFFFF"/>
        </w:rPr>
        <w:t>no hampers</w:t>
      </w:r>
      <w:r w:rsidRPr="00352C69">
        <w:rPr>
          <w:rFonts w:ascii="Arial" w:hAnsi="Arial" w:cs="Arial"/>
          <w:b/>
          <w:color w:val="FFFFFF"/>
          <w:sz w:val="28"/>
          <w:szCs w:val="28"/>
        </w:rPr>
        <w:t xml:space="preserve"> </w:t>
      </w:r>
      <w:r w:rsidRPr="00352C69">
        <w:rPr>
          <w:rFonts w:ascii="Arial" w:hAnsi="Arial" w:cs="Arial"/>
          <w:b/>
          <w:color w:val="FFFFFF"/>
          <w:sz w:val="28"/>
          <w:szCs w:val="28"/>
          <w:u w:val="single" w:color="FFFFFF"/>
        </w:rPr>
        <w:t>are formally declared ‘Nut-free’.</w:t>
      </w:r>
      <w:r w:rsidRPr="00352C69">
        <w:rPr>
          <w:rFonts w:ascii="Arial" w:hAnsi="Arial" w:cs="Arial"/>
          <w:b/>
          <w:color w:val="FFFFFF"/>
          <w:sz w:val="28"/>
          <w:szCs w:val="28"/>
        </w:rPr>
        <w:t xml:space="preserve"> </w:t>
      </w:r>
    </w:p>
    <w:p w14:paraId="1640B8CB" w14:textId="77777777" w:rsidR="008A356F" w:rsidRPr="00352C69" w:rsidRDefault="00352C69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EE0000"/>
        <w:spacing w:after="98"/>
        <w:ind w:left="154" w:right="31"/>
        <w:jc w:val="right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4BFE1449" w14:textId="77777777" w:rsidR="008A356F" w:rsidRPr="00352C69" w:rsidRDefault="00352C69">
      <w:pPr>
        <w:spacing w:after="0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6D5D0939" w14:textId="77777777" w:rsidR="008A356F" w:rsidRPr="00352C69" w:rsidRDefault="008A356F">
      <w:pPr>
        <w:spacing w:after="0"/>
        <w:ind w:left="-1440" w:right="207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9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8A356F" w:rsidRPr="00352C69" w14:paraId="684CD988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537C9FE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358954C5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422273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309321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Buiteman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Cheddar Biscuits 75g (Red Box) </w:t>
            </w:r>
          </w:p>
        </w:tc>
      </w:tr>
      <w:tr w:rsidR="008A356F" w:rsidRPr="00352C69" w14:paraId="3C56C5BF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085E61A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D959CC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BU254 / SAV010H </w:t>
            </w:r>
          </w:p>
        </w:tc>
      </w:tr>
      <w:tr w:rsidR="008A356F" w:rsidRPr="00352C69" w14:paraId="09F9E554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ECF3AC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84CEBAC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RH AMAR </w:t>
            </w:r>
          </w:p>
        </w:tc>
      </w:tr>
      <w:tr w:rsidR="008A356F" w:rsidRPr="00352C69" w14:paraId="348059D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DF71B3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119C3FB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The Netherlands </w:t>
            </w:r>
          </w:p>
        </w:tc>
      </w:tr>
      <w:tr w:rsidR="008A356F" w:rsidRPr="00352C69" w14:paraId="2C1B9850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B04396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077D57E7" w14:textId="77777777">
        <w:trPr>
          <w:trHeight w:val="1087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AEF1C1" w14:textId="77777777" w:rsidR="008A356F" w:rsidRPr="00352C69" w:rsidRDefault="00352C69">
            <w:pPr>
              <w:spacing w:after="0"/>
              <w:ind w:right="48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GLUTEN</w:t>
            </w:r>
            <w:r w:rsidRPr="00352C69">
              <w:rPr>
                <w:rFonts w:ascii="Arial" w:hAnsi="Arial" w:cs="Arial"/>
                <w:sz w:val="28"/>
                <w:szCs w:val="28"/>
              </w:rPr>
              <w:t>), Vegetable Oils (Rapeseed, Palm*), Matured Cheddar Cheese 22%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, Potato Starch, Salt, Starter Culture, Vegetarian Rennet), Barn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EGG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, Yeast, Dried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>, Salt, Sugar, Emulsifier: E471, Spices, Yeast Extract, Colour: Paprika Extract, Acidity Regulator: Citric Acid, Natural Flavouring.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</w:tr>
      <w:tr w:rsidR="008A356F" w:rsidRPr="00352C69" w14:paraId="53AC1F3C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EA1E3C6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43C89A9C" w14:textId="77777777">
        <w:trPr>
          <w:trHeight w:val="29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D3727D4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7FF9A21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55075171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1E03C7A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7CB3B8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2,283.00 </w:t>
            </w:r>
          </w:p>
        </w:tc>
      </w:tr>
      <w:tr w:rsidR="008A356F" w:rsidRPr="00352C69" w14:paraId="3A2605C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CC445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B67048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548.00 </w:t>
            </w:r>
          </w:p>
        </w:tc>
      </w:tr>
      <w:tr w:rsidR="008A356F" w:rsidRPr="00352C69" w14:paraId="0C9A8DD0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B8E056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8327CC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35.00 </w:t>
            </w:r>
          </w:p>
        </w:tc>
      </w:tr>
      <w:tr w:rsidR="008A356F" w:rsidRPr="00352C69" w14:paraId="170ACD9D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03F09B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650202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15.00 </w:t>
            </w:r>
          </w:p>
        </w:tc>
      </w:tr>
      <w:tr w:rsidR="008A356F" w:rsidRPr="00352C69" w14:paraId="69ECA321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7EAD12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C24562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44.00 </w:t>
            </w:r>
          </w:p>
        </w:tc>
      </w:tr>
      <w:tr w:rsidR="008A356F" w:rsidRPr="00352C69" w14:paraId="562BDF54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3B23B9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5D637EB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0.90 </w:t>
            </w:r>
          </w:p>
        </w:tc>
      </w:tr>
      <w:tr w:rsidR="008A356F" w:rsidRPr="00352C69" w14:paraId="4F85FF5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2372C1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F63CC4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13.00 </w:t>
            </w:r>
          </w:p>
        </w:tc>
      </w:tr>
      <w:tr w:rsidR="008A356F" w:rsidRPr="00352C69" w14:paraId="49251D68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2A1D27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1531D1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2.40 </w:t>
            </w:r>
          </w:p>
        </w:tc>
      </w:tr>
      <w:tr w:rsidR="008A356F" w:rsidRPr="00352C69" w14:paraId="2240D74D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FE5E9A3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5FD3FFB5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C906A95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55A627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61C78AD4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3059EEA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AE60E1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743FA7D2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25C0D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64633B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6F9EDE7D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91617E1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25512804" w14:textId="77777777">
        <w:trPr>
          <w:trHeight w:val="299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CCA53C0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38FBCDC8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12541D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6D31A9EF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7C44C9D0" w14:textId="77777777">
        <w:trPr>
          <w:trHeight w:val="299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578F466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2A4A1DE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5FF2BD1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5940E97C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4B33F247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6AEBCE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38E52E74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264F4E51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2E27B57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5A2818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03B9A6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B7C3717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75A5A0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0E72008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99E2FC3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49B3257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A5BB677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DC48017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672BA24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EA6509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B73E6B2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86610FC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F0368AC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D6F724C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1780B09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2C42EB9B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D363D5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48A99195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4D3818BB" w14:textId="77777777">
        <w:trPr>
          <w:trHeight w:val="584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E555C86" w14:textId="77777777" w:rsidR="008A356F" w:rsidRPr="00352C69" w:rsidRDefault="00352C69">
            <w:pPr>
              <w:spacing w:after="0"/>
              <w:ind w:righ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BCB318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4388984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C198E1B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B6D8948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7121E278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8005841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046A482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CB93ED4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BFA0E3B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300B1FF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8E7B46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9AC37E3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EE8ED62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049E078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C017BAF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FF2CA5B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296DA5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D354C84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C50D2A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May contain barley, rye, oats and celery. </w:t>
            </w:r>
          </w:p>
        </w:tc>
      </w:tr>
      <w:tr w:rsidR="008A356F" w:rsidRPr="00352C69" w14:paraId="1827B4F9" w14:textId="77777777">
        <w:trPr>
          <w:trHeight w:val="297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0437D3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2826DCD4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566FF3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D119FA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75 </w:t>
            </w:r>
          </w:p>
        </w:tc>
      </w:tr>
      <w:tr w:rsidR="008A356F" w:rsidRPr="00352C69" w14:paraId="05DDA86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F280F6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4A564C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6.75 Months </w:t>
            </w:r>
          </w:p>
        </w:tc>
      </w:tr>
      <w:tr w:rsidR="008A356F" w:rsidRPr="00352C69" w14:paraId="48DDE066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3926EEE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3B66F6F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a cool, dry place. </w:t>
            </w:r>
          </w:p>
        </w:tc>
      </w:tr>
      <w:tr w:rsidR="008A356F" w:rsidRPr="00352C69" w14:paraId="3A89260F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2F67230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38759B4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a cool, dry place. </w:t>
            </w:r>
          </w:p>
        </w:tc>
      </w:tr>
    </w:tbl>
    <w:p w14:paraId="0C87CF63" w14:textId="1A4B8C93" w:rsidR="008A356F" w:rsidRPr="00352C69" w:rsidRDefault="00352C69" w:rsidP="00352C69">
      <w:pPr>
        <w:spacing w:after="158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512BB9BE" w14:textId="77777777" w:rsidR="008A356F" w:rsidRPr="00352C69" w:rsidRDefault="008A356F">
      <w:pPr>
        <w:spacing w:after="0"/>
        <w:ind w:left="-1440" w:right="207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8" w:type="dxa"/>
          <w:left w:w="107" w:type="dxa"/>
          <w:bottom w:w="0" w:type="dxa"/>
          <w:right w:w="60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8A356F" w:rsidRPr="00352C69" w14:paraId="26B30A89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5819162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45FE39DF" w14:textId="77777777">
        <w:trPr>
          <w:trHeight w:val="54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DA7EA82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DDC54AA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Ask Mummy &amp; Daddy Fizzy Strawberries Gift </w:t>
            </w:r>
          </w:p>
          <w:p w14:paraId="38A8FCFD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Box 120g </w:t>
            </w:r>
          </w:p>
        </w:tc>
      </w:tr>
      <w:tr w:rsidR="008A356F" w:rsidRPr="00352C69" w14:paraId="5AA74F24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FEF02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51228E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MD057 / SWEE603H </w:t>
            </w:r>
          </w:p>
        </w:tc>
      </w:tr>
      <w:tr w:rsidR="008A356F" w:rsidRPr="00352C69" w14:paraId="30FC1D31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9402B4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389014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Ask Mummy &amp; Daddy </w:t>
            </w:r>
          </w:p>
        </w:tc>
      </w:tr>
      <w:tr w:rsidR="008A356F" w:rsidRPr="00352C69" w14:paraId="641250E3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F8B70B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92FD76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Spain   </w:t>
            </w:r>
          </w:p>
        </w:tc>
      </w:tr>
      <w:tr w:rsidR="008A356F" w:rsidRPr="00352C69" w14:paraId="38D448E1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DB5F71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71127AD8" w14:textId="77777777">
        <w:trPr>
          <w:trHeight w:val="81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FCA353" w14:textId="77777777" w:rsidR="008A356F" w:rsidRPr="00352C69" w:rsidRDefault="00352C69">
            <w:pPr>
              <w:spacing w:after="0"/>
              <w:ind w:right="47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Glucose Syrup, Sugar, Dextrose, Modified Potato Starch, Corn Starch, Acids (Citric Acid, Malic Acid), Acidity Regulator (Sodium Citrates), Fruit </w:t>
            </w:r>
            <w:proofErr w:type="gramStart"/>
            <w:r w:rsidRPr="00352C69">
              <w:rPr>
                <w:rFonts w:ascii="Arial" w:hAnsi="Arial" w:cs="Arial"/>
                <w:sz w:val="28"/>
                <w:szCs w:val="28"/>
              </w:rPr>
              <w:t>And</w:t>
            </w:r>
            <w:proofErr w:type="gramEnd"/>
            <w:r w:rsidRPr="00352C69">
              <w:rPr>
                <w:rFonts w:ascii="Arial" w:hAnsi="Arial" w:cs="Arial"/>
                <w:sz w:val="28"/>
                <w:szCs w:val="28"/>
              </w:rPr>
              <w:t xml:space="preserve"> Vegetable Concentrates (Safflower, Spirulina, Blackcurrant, Carrot), Flavourings. </w:t>
            </w:r>
          </w:p>
        </w:tc>
      </w:tr>
      <w:tr w:rsidR="008A356F" w:rsidRPr="00352C69" w14:paraId="278B6F45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CFFAC8C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0A60E3B8" w14:textId="77777777">
        <w:trPr>
          <w:trHeight w:val="29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2B388003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3193B3AE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3C76DBA7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0CC496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EDE97EA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1,450.00 </w:t>
            </w:r>
          </w:p>
        </w:tc>
      </w:tr>
      <w:tr w:rsidR="008A356F" w:rsidRPr="00352C69" w14:paraId="29379FA0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D56205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1E372E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341.00 </w:t>
            </w:r>
          </w:p>
        </w:tc>
      </w:tr>
      <w:tr w:rsidR="008A356F" w:rsidRPr="00352C69" w14:paraId="434C9D32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F394A4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9A376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0.10 </w:t>
            </w:r>
          </w:p>
        </w:tc>
      </w:tr>
      <w:tr w:rsidR="008A356F" w:rsidRPr="00352C69" w14:paraId="3DC8D581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D37704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DB9AA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0.10 </w:t>
            </w:r>
          </w:p>
        </w:tc>
      </w:tr>
      <w:tr w:rsidR="008A356F" w:rsidRPr="00352C69" w14:paraId="1013E88D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CB391BA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EA7192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83.00 </w:t>
            </w:r>
          </w:p>
        </w:tc>
      </w:tr>
      <w:tr w:rsidR="008A356F" w:rsidRPr="00352C69" w14:paraId="7169ED4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6CD1C1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BBD1BB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60.00 </w:t>
            </w:r>
          </w:p>
        </w:tc>
      </w:tr>
      <w:tr w:rsidR="008A356F" w:rsidRPr="00352C69" w14:paraId="5BCAE37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7C1217A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2E06E3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0994AA9F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85447E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0A15DB4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0.45 </w:t>
            </w:r>
          </w:p>
        </w:tc>
      </w:tr>
      <w:tr w:rsidR="008A356F" w:rsidRPr="00352C69" w14:paraId="7EAF3134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7623C47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567819A9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1FF87B0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3051EB6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38226B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7D57A9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98E47B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68FD15CB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1400C4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16E2137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C9CC8A1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03A034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04CDE80E" w14:textId="77777777">
        <w:trPr>
          <w:trHeight w:val="298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C9C2C6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2841EA31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C21F7D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493EAF0A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04252555" w14:textId="77777777">
        <w:trPr>
          <w:trHeight w:val="299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A4C174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4D55518B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015E601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032569B7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762D16B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D2626F3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BB126E0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48FCF425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ACE8025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F16CE81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6645B64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B2EFBA5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4478B85E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00F4DBB1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B6FA51B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251DBD53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667106F6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C9CD42A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784384F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6189A209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9250A86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D117386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2CB3A8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81A229C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DAEB7BB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6213FA47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9922736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56F72359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2F73032B" w14:textId="77777777">
        <w:trPr>
          <w:trHeight w:val="584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37553AE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718048A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2F1FC2EE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A4D44B6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151EDE2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36ED028A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085F767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5E712D8A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5757834D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D874831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9E95466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16C95C3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3550E4B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1122D9D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E2E176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DBA1662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6F989F3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D1352DE" w14:textId="77777777">
        <w:trPr>
          <w:trHeight w:val="10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09442CE6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7B37AB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Packed in a facility that handles Cereals containing Gluten, Milk, Tree Nuts,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PEANUT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s, Sesame, Soya, Egg, Mustard, Celery and Sulphites. </w:t>
            </w:r>
          </w:p>
        </w:tc>
      </w:tr>
      <w:tr w:rsidR="008A356F" w:rsidRPr="00352C69" w14:paraId="69D8CBD8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95EEDE3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6D034A84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D110804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16D668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120 </w:t>
            </w:r>
          </w:p>
        </w:tc>
      </w:tr>
      <w:tr w:rsidR="008A356F" w:rsidRPr="00352C69" w14:paraId="1378152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24EA55C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2A9A8F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15 Months </w:t>
            </w:r>
          </w:p>
        </w:tc>
      </w:tr>
      <w:tr w:rsidR="008A356F" w:rsidRPr="00352C69" w14:paraId="7164F96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D02B4D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D19C9F1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Cool, dry place away from sunlight. </w:t>
            </w:r>
          </w:p>
        </w:tc>
      </w:tr>
      <w:tr w:rsidR="008A356F" w:rsidRPr="00352C69" w14:paraId="0CEBEA97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9C06AA3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C7CC0C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Cool, dark, and dry place, sealed in an airtight container. </w:t>
            </w:r>
          </w:p>
        </w:tc>
      </w:tr>
    </w:tbl>
    <w:p w14:paraId="6EAB36BB" w14:textId="484D0852" w:rsidR="008A356F" w:rsidRPr="00352C69" w:rsidRDefault="00352C69" w:rsidP="00352C69">
      <w:pPr>
        <w:spacing w:after="158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tbl>
      <w:tblPr>
        <w:tblStyle w:val="TableGrid"/>
        <w:tblW w:w="9349" w:type="dxa"/>
        <w:tblInd w:w="6" w:type="dxa"/>
        <w:tblCellMar>
          <w:top w:w="47" w:type="dxa"/>
          <w:left w:w="107" w:type="dxa"/>
          <w:bottom w:w="0" w:type="dxa"/>
          <w:right w:w="58" w:type="dxa"/>
        </w:tblCellMar>
        <w:tblLook w:val="04A0" w:firstRow="1" w:lastRow="0" w:firstColumn="1" w:lastColumn="0" w:noHBand="0" w:noVBand="1"/>
      </w:tblPr>
      <w:tblGrid>
        <w:gridCol w:w="2338"/>
        <w:gridCol w:w="2336"/>
        <w:gridCol w:w="2339"/>
        <w:gridCol w:w="2336"/>
      </w:tblGrid>
      <w:tr w:rsidR="008A356F" w:rsidRPr="00352C69" w14:paraId="21D8AA8A" w14:textId="77777777">
        <w:trPr>
          <w:trHeight w:val="296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95F8E0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2CFB366B" w14:textId="77777777">
        <w:trPr>
          <w:trHeight w:val="54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0133D9D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2F5C7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Grandma Wild's 4 Traditional Mince Pies (Red/Christmas tree design) </w:t>
            </w:r>
          </w:p>
        </w:tc>
      </w:tr>
      <w:tr w:rsidR="008A356F" w:rsidRPr="00352C69" w14:paraId="3FDF2CF6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C638402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CC121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6711 / PIE001K </w:t>
            </w:r>
          </w:p>
        </w:tc>
      </w:tr>
      <w:tr w:rsidR="008A356F" w:rsidRPr="00352C69" w14:paraId="7B474574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CCB813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BBEA186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Grandma Wilds </w:t>
            </w:r>
          </w:p>
        </w:tc>
      </w:tr>
      <w:tr w:rsidR="008A356F" w:rsidRPr="00352C69" w14:paraId="59C7D602" w14:textId="77777777">
        <w:trPr>
          <w:trHeight w:val="301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4060AF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CA08FE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8A356F" w:rsidRPr="00352C69" w14:paraId="14C870F6" w14:textId="77777777">
        <w:trPr>
          <w:trHeight w:val="295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269ED7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53DA7CC9" w14:textId="77777777">
        <w:trPr>
          <w:trHeight w:val="2429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8A248B5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Mincemeat (44%) (Sugar, Vine Fruits (29%) (Raisins, Sultanas, Currants, Sunflower Oil ) Apple Puree </w:t>
            </w:r>
          </w:p>
          <w:p w14:paraId="34CC4290" w14:textId="77777777" w:rsidR="008A356F" w:rsidRPr="00352C69" w:rsidRDefault="00352C69">
            <w:pPr>
              <w:spacing w:after="0" w:line="239" w:lineRule="auto"/>
              <w:ind w:right="44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(Apple Puree, Potassium Sorbate), Glucose-Fructose Syrup, Mixed Peel (4%) (Orange Peel, </w:t>
            </w: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GlucoseFructose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Syrup, Lemon Peel, Sugar, Acidity Regulator: Citric Acid), Vegetable Suet (Palm Oil, Rice Flour, Sunflower Oil), Modified Maize Starch, Mixed Spice, Acidity Regulator: Citric Acid, Colour: Caramel, Orange Oil, Lemon Oil), Fortified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Flour, Calcium Carbonate, Niacin, Iron, Folic Acid, </w:t>
            </w: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Thiamin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), Vegetable Oil (Palm, Rapeseed, Water, Salt, Flavouring), Sugar, Water, Invert Sugar Syrup. </w:t>
            </w:r>
          </w:p>
          <w:p w14:paraId="1B225CFD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 </w:t>
            </w:r>
          </w:p>
          <w:p w14:paraId="1056251D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WARNING: 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Whilst every care has been taken, fruit stone/stalk may remain. </w:t>
            </w:r>
          </w:p>
        </w:tc>
      </w:tr>
      <w:tr w:rsidR="008A356F" w:rsidRPr="00352C69" w14:paraId="0415AD90" w14:textId="77777777">
        <w:trPr>
          <w:trHeight w:val="296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FF20E25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30D3EFD8" w14:textId="77777777">
        <w:trPr>
          <w:trHeight w:val="29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EB01433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5403CCC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1EAEBFBC" w14:textId="77777777">
        <w:trPr>
          <w:trHeight w:val="301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A50D7B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03039F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1,600.00 </w:t>
            </w:r>
          </w:p>
        </w:tc>
      </w:tr>
      <w:tr w:rsidR="008A356F" w:rsidRPr="00352C69" w14:paraId="65BD056D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FE4206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537B8E6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382.00 </w:t>
            </w:r>
          </w:p>
        </w:tc>
      </w:tr>
      <w:tr w:rsidR="008A356F" w:rsidRPr="00352C69" w14:paraId="465E913F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F861771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3E12A7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16.00 </w:t>
            </w:r>
          </w:p>
        </w:tc>
      </w:tr>
      <w:tr w:rsidR="008A356F" w:rsidRPr="00352C69" w14:paraId="037ED8F9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F6EC0A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FCA006A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6.00 </w:t>
            </w:r>
          </w:p>
        </w:tc>
      </w:tr>
      <w:tr w:rsidR="008A356F" w:rsidRPr="00352C69" w14:paraId="2E4D88B0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5682AD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E005DB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56.00 </w:t>
            </w:r>
          </w:p>
        </w:tc>
      </w:tr>
      <w:tr w:rsidR="008A356F" w:rsidRPr="00352C69" w14:paraId="221C24E4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81919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BB3CE6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30.00 </w:t>
            </w:r>
          </w:p>
        </w:tc>
      </w:tr>
      <w:tr w:rsidR="008A356F" w:rsidRPr="00352C69" w14:paraId="37BF0ADA" w14:textId="77777777">
        <w:trPr>
          <w:trHeight w:val="300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CBFF06F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778F3D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3.10 </w:t>
            </w:r>
          </w:p>
        </w:tc>
      </w:tr>
      <w:tr w:rsidR="008A356F" w:rsidRPr="00352C69" w14:paraId="2E08068E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710120E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E917A26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0.33 </w:t>
            </w:r>
          </w:p>
        </w:tc>
      </w:tr>
      <w:tr w:rsidR="008A356F" w:rsidRPr="00352C69" w14:paraId="11F01C9A" w14:textId="77777777">
        <w:trPr>
          <w:trHeight w:val="295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4F04E15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Alcohol Products Only </w:t>
            </w:r>
          </w:p>
        </w:tc>
      </w:tr>
      <w:tr w:rsidR="008A356F" w:rsidRPr="00352C69" w14:paraId="3D4ADD0B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385F06D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654D15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E8F2BCE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0ED498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FED71C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40063A3" w14:textId="77777777">
        <w:trPr>
          <w:trHeight w:val="300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90677C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DEDE3B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92400CC" w14:textId="77777777">
        <w:trPr>
          <w:trHeight w:val="298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DFB34C4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13006477" w14:textId="77777777">
        <w:trPr>
          <w:trHeight w:val="298"/>
        </w:trPr>
        <w:tc>
          <w:tcPr>
            <w:tcW w:w="23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53F516D" w14:textId="77777777" w:rsidR="008A356F" w:rsidRPr="00352C69" w:rsidRDefault="00352C69">
            <w:pPr>
              <w:spacing w:after="0"/>
              <w:ind w:righ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33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392388B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33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3414860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33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1A824792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4D474C4C" w14:textId="77777777">
        <w:trPr>
          <w:trHeight w:val="298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11AD418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54EE9208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4346E690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1207EBD2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2AB57519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F652654" w14:textId="77777777" w:rsidR="008A356F" w:rsidRPr="00352C69" w:rsidRDefault="00352C69">
            <w:pPr>
              <w:spacing w:after="0"/>
              <w:ind w:left="65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467C5429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328EA45F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E5A0F82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011B662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0CB0F07F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5449107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27C7C14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72F6C06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B06FAD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55D13D74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45E4BF90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14FF6B3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3B806AD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D856346" w14:textId="77777777">
        <w:trPr>
          <w:trHeight w:val="585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395D14C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58B5695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4F5BFED" w14:textId="77777777">
        <w:trPr>
          <w:trHeight w:val="585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13E69C4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26C6F47" w14:textId="77777777" w:rsidR="008A356F" w:rsidRPr="00352C69" w:rsidRDefault="00352C69">
            <w:pPr>
              <w:spacing w:after="0"/>
              <w:ind w:right="4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2805018D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2D0A55C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964B873" w14:textId="77777777" w:rsidR="008A356F" w:rsidRPr="00352C69" w:rsidRDefault="00352C69">
            <w:pPr>
              <w:spacing w:after="0"/>
              <w:ind w:right="4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14B50F84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31935BE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92FAAB7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C6A88AC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120F70D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8B254C2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2BAD05B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E09E68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CDDC427" w14:textId="77777777" w:rsidR="008A356F" w:rsidRPr="00352C69" w:rsidRDefault="00352C69">
            <w:pPr>
              <w:spacing w:after="0"/>
              <w:ind w:right="4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5A04D60B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3D7F1C6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E63140C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416600D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6943AFE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FA7D153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E8ED791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96FB926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E1ECC42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05DFC42" w14:textId="77777777">
        <w:trPr>
          <w:trHeight w:val="1084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8F0BC7B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SUPPLIER STATEMENT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7B7641" w14:textId="77777777" w:rsidR="008A356F" w:rsidRPr="00352C69" w:rsidRDefault="00352C69">
            <w:pPr>
              <w:spacing w:after="0" w:line="239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For allergens, including cereals containing gluten, see ingredients in bold. May contain traces of </w:t>
            </w:r>
          </w:p>
          <w:p w14:paraId="39745E9A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egg, milk, mustard, soya, nuts and other gluten sources (oat, spelt, rye, barley). </w:t>
            </w:r>
          </w:p>
        </w:tc>
      </w:tr>
      <w:tr w:rsidR="008A356F" w:rsidRPr="00352C69" w14:paraId="41E69906" w14:textId="77777777">
        <w:trPr>
          <w:trHeight w:val="296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0A3404C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27723B5B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8946EF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B730ACE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683C3438" w14:textId="77777777">
        <w:trPr>
          <w:trHeight w:val="300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45BE693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A99169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6FA9B293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8AC48B2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46DB446" w14:textId="77777777" w:rsidR="008A356F" w:rsidRPr="00352C69" w:rsidRDefault="00352C69">
            <w:pPr>
              <w:spacing w:after="0"/>
              <w:ind w:right="102"/>
              <w:jc w:val="right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a cool dry place avoiding direct sunlight.  </w:t>
            </w:r>
          </w:p>
        </w:tc>
      </w:tr>
      <w:tr w:rsidR="008A356F" w:rsidRPr="00352C69" w14:paraId="361C342B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C34A6BD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ED8BE1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Once opened, keep in an airtight container and consume within 7 days. </w:t>
            </w:r>
          </w:p>
        </w:tc>
      </w:tr>
    </w:tbl>
    <w:p w14:paraId="6FDFAC40" w14:textId="1AB2D574" w:rsidR="008A356F" w:rsidRPr="00352C69" w:rsidRDefault="008A356F" w:rsidP="00352C69">
      <w:pPr>
        <w:jc w:val="both"/>
        <w:rPr>
          <w:rFonts w:ascii="Arial" w:hAnsi="Arial" w:cs="Arial"/>
          <w:sz w:val="28"/>
          <w:szCs w:val="28"/>
        </w:rPr>
      </w:pPr>
    </w:p>
    <w:p w14:paraId="72E0140D" w14:textId="77777777" w:rsidR="008A356F" w:rsidRPr="00352C69" w:rsidRDefault="008A356F">
      <w:pPr>
        <w:spacing w:after="0"/>
        <w:ind w:left="-1440" w:right="90"/>
        <w:rPr>
          <w:rFonts w:ascii="Arial" w:hAnsi="Arial" w:cs="Arial"/>
          <w:sz w:val="28"/>
          <w:szCs w:val="28"/>
        </w:rPr>
      </w:pPr>
    </w:p>
    <w:tbl>
      <w:tblPr>
        <w:tblStyle w:val="TableGrid"/>
        <w:tblW w:w="9016" w:type="dxa"/>
        <w:tblInd w:w="6" w:type="dxa"/>
        <w:tblCellMar>
          <w:top w:w="47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53"/>
        <w:gridCol w:w="2253"/>
        <w:gridCol w:w="2258"/>
        <w:gridCol w:w="2252"/>
      </w:tblGrid>
      <w:tr w:rsidR="008A356F" w:rsidRPr="00352C69" w14:paraId="2FE2A606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96E19D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3F0E6638" w14:textId="77777777">
        <w:trPr>
          <w:trHeight w:val="54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508084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0315172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Grandma Wild's Partridge  in a Pear Tree Cranberry White Chocolate Chip Biscuits 100g </w:t>
            </w:r>
          </w:p>
        </w:tc>
      </w:tr>
      <w:tr w:rsidR="008A356F" w:rsidRPr="00352C69" w14:paraId="15C07BD7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744A16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64AFC5E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1798 / BIS605Y </w:t>
            </w:r>
          </w:p>
        </w:tc>
      </w:tr>
      <w:tr w:rsidR="008A356F" w:rsidRPr="00352C69" w14:paraId="2ABBAF23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5BAAD8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BB5DBBD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Grandma Wilds </w:t>
            </w:r>
          </w:p>
        </w:tc>
      </w:tr>
      <w:tr w:rsidR="008A356F" w:rsidRPr="00352C69" w14:paraId="40A433A5" w14:textId="77777777">
        <w:trPr>
          <w:trHeight w:val="301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D3AA48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C6046A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8A356F" w:rsidRPr="00352C69" w14:paraId="11F16AF2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65E124F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183E67F0" w14:textId="77777777">
        <w:trPr>
          <w:trHeight w:val="2161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A07E55" w14:textId="77777777" w:rsidR="008A356F" w:rsidRPr="00352C69" w:rsidRDefault="00352C69">
            <w:pPr>
              <w:spacing w:after="0" w:line="239" w:lineRule="auto"/>
              <w:ind w:right="47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Fortified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Flour, Calcium Carbonate, Niacin, Iron, Folic Acid, </w:t>
            </w: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Thiamin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), Vegetable Oil (Palm, Rapeseed, Water, Salt, Flavouring), Sugar,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OATS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, Cranberries (8%) (Cranberries, Sugar, Sunflower Oil), White Chocolate Chips (6%) (Sugar, Whole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Powder, Cocoa Butter, Skimmed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Powder, Emulsifier: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Lecithin; Natural Vanilla Flavouring), Partially Inverted Sugar Syrup, Natural Flavouring, Raising Agents (Ammonium Bicarbonate, Sodium Bicarbonate),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Powder, Salt. White Chocolate Chips Contains: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Solids 14% Min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imum. </w:t>
            </w:r>
          </w:p>
          <w:p w14:paraId="291B7A77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 </w:t>
            </w:r>
          </w:p>
          <w:p w14:paraId="1E35FD2D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WARNING: 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Whilst every care has been taken, fruit stone/stalk may remain. </w:t>
            </w:r>
          </w:p>
        </w:tc>
      </w:tr>
      <w:tr w:rsidR="008A356F" w:rsidRPr="00352C69" w14:paraId="2C670669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D262BB2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661ABAF8" w14:textId="77777777">
        <w:trPr>
          <w:trHeight w:val="29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76DAD36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Nutritional: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59A938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11C001BF" w14:textId="77777777">
        <w:trPr>
          <w:trHeight w:val="301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83B1E2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94BF343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2,049.00 </w:t>
            </w:r>
          </w:p>
        </w:tc>
      </w:tr>
      <w:tr w:rsidR="008A356F" w:rsidRPr="00352C69" w14:paraId="6FBAC35E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0FBCE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CCEAC75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596.00 </w:t>
            </w:r>
          </w:p>
        </w:tc>
      </w:tr>
      <w:tr w:rsidR="008A356F" w:rsidRPr="00352C69" w14:paraId="41C54A24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E5D632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572F7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26.00 </w:t>
            </w:r>
          </w:p>
        </w:tc>
      </w:tr>
      <w:tr w:rsidR="008A356F" w:rsidRPr="00352C69" w14:paraId="08D2062E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8BA135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5856074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9.70 </w:t>
            </w:r>
          </w:p>
        </w:tc>
      </w:tr>
      <w:tr w:rsidR="008A356F" w:rsidRPr="00352C69" w14:paraId="3C45B4A6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43C37C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AF75C4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66.00 </w:t>
            </w:r>
          </w:p>
        </w:tc>
      </w:tr>
      <w:tr w:rsidR="008A356F" w:rsidRPr="00352C69" w14:paraId="6A7CE737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93012FA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54F663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34.00 </w:t>
            </w:r>
          </w:p>
        </w:tc>
      </w:tr>
      <w:tr w:rsidR="008A356F" w:rsidRPr="00352C69" w14:paraId="03AC1834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4BF0C1C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04073ED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4.60 </w:t>
            </w:r>
          </w:p>
        </w:tc>
      </w:tr>
      <w:tr w:rsidR="008A356F" w:rsidRPr="00352C69" w14:paraId="668831E4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2932D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3906BE6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0.98 </w:t>
            </w:r>
          </w:p>
        </w:tc>
      </w:tr>
      <w:tr w:rsidR="008A356F" w:rsidRPr="00352C69" w14:paraId="145862FE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1EEE1C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7E9E28A2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DDA59A1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CAD4789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7E83FC5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89D533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6C4D33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5E532AA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E35164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2B6479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B3D9F67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4D5703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47B3408A" w14:textId="77777777">
        <w:trPr>
          <w:trHeight w:val="298"/>
        </w:trPr>
        <w:tc>
          <w:tcPr>
            <w:tcW w:w="225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6191492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5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6B37234A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5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D51D08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5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06BACF66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52842BD6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2BFC8B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5E4429AC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3928749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175CCD7E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4E7E2D23" w14:textId="77777777">
        <w:trPr>
          <w:trHeight w:val="874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7FF8F96" w14:textId="77777777" w:rsidR="008A356F" w:rsidRPr="00352C69" w:rsidRDefault="00352C69">
            <w:pPr>
              <w:spacing w:after="0"/>
              <w:ind w:left="5" w:righ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234611C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0E43753C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99679D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7CCE37E6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69E26014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CF529E1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4548795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0640C2D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C8CD055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1212A64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4AC22C12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9340FF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D561721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1E78BEF" w14:textId="77777777">
        <w:trPr>
          <w:trHeight w:val="585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6219BA3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25C81AD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C259DC2" w14:textId="77777777">
        <w:trPr>
          <w:trHeight w:val="585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AF0319B" w14:textId="77777777" w:rsidR="008A356F" w:rsidRPr="00352C69" w:rsidRDefault="00352C69">
            <w:pPr>
              <w:spacing w:after="0"/>
              <w:ind w:right="1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BABE2B9" w14:textId="77777777" w:rsidR="008A356F" w:rsidRPr="00352C69" w:rsidRDefault="00352C69">
            <w:pPr>
              <w:spacing w:after="0"/>
              <w:ind w:right="1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4234D336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A22116A" w14:textId="77777777" w:rsidR="008A356F" w:rsidRPr="00352C69" w:rsidRDefault="00352C69">
            <w:pPr>
              <w:spacing w:after="0"/>
              <w:ind w:right="2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802E5C1" w14:textId="77777777" w:rsidR="008A356F" w:rsidRPr="00352C69" w:rsidRDefault="00352C69">
            <w:pPr>
              <w:spacing w:after="0"/>
              <w:ind w:right="1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580F3DA5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F979DFF" w14:textId="77777777" w:rsidR="008A356F" w:rsidRPr="00352C69" w:rsidRDefault="00352C69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695489A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105C64B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BBCCCF7" w14:textId="77777777" w:rsidR="008A356F" w:rsidRPr="00352C69" w:rsidRDefault="00352C69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Celery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50FFA64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2388350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594D761" w14:textId="77777777" w:rsidR="008A356F" w:rsidRPr="00352C69" w:rsidRDefault="00352C69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4A177D8E" w14:textId="77777777" w:rsidR="008A356F" w:rsidRPr="00352C69" w:rsidRDefault="00352C69">
            <w:pPr>
              <w:spacing w:after="0"/>
              <w:ind w:right="1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07F26B79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D12358E" w14:textId="77777777" w:rsidR="008A356F" w:rsidRPr="00352C69" w:rsidRDefault="00352C69">
            <w:pPr>
              <w:spacing w:after="0"/>
              <w:ind w:right="1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E9D69D8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242FC9D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A11B8ED" w14:textId="77777777" w:rsidR="008A356F" w:rsidRPr="00352C69" w:rsidRDefault="00352C69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4F0503D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143D28F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EE205AD" w14:textId="77777777" w:rsidR="008A356F" w:rsidRPr="00352C69" w:rsidRDefault="00352C69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000943F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729B934" w14:textId="77777777">
        <w:trPr>
          <w:trHeight w:val="1084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11F18F18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B0B567E" w14:textId="77777777" w:rsidR="008A356F" w:rsidRPr="00352C69" w:rsidRDefault="00352C69">
            <w:pPr>
              <w:spacing w:after="0" w:line="239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For allergens, including cereals containing gluten, see ingredients in bold. May contain </w:t>
            </w:r>
          </w:p>
          <w:p w14:paraId="7D022A9D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traces of egg, mustard, nuts and other gluten sources (spelt, rye, barley). </w:t>
            </w:r>
          </w:p>
        </w:tc>
      </w:tr>
      <w:tr w:rsidR="008A356F" w:rsidRPr="00352C69" w14:paraId="45DEF209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6B2D694" w14:textId="77777777" w:rsidR="008A356F" w:rsidRPr="00352C69" w:rsidRDefault="00352C69">
            <w:pPr>
              <w:spacing w:after="0"/>
              <w:ind w:right="1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046EF7DF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F8304B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0616BBD" w14:textId="77777777" w:rsidR="008A356F" w:rsidRPr="00352C69" w:rsidRDefault="00352C69">
            <w:pPr>
              <w:spacing w:after="0"/>
              <w:ind w:right="1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100g </w:t>
            </w:r>
          </w:p>
        </w:tc>
      </w:tr>
      <w:tr w:rsidR="008A356F" w:rsidRPr="00352C69" w14:paraId="47BA5FFA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27E10E" w14:textId="77777777" w:rsidR="008A356F" w:rsidRPr="00352C69" w:rsidRDefault="00352C69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F1B506" w14:textId="77777777" w:rsidR="008A356F" w:rsidRPr="00352C69" w:rsidRDefault="00352C69">
            <w:pPr>
              <w:spacing w:after="0"/>
              <w:ind w:right="1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Months </w:t>
            </w:r>
          </w:p>
        </w:tc>
      </w:tr>
      <w:tr w:rsidR="008A356F" w:rsidRPr="00352C69" w14:paraId="56467F47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400C785" w14:textId="77777777" w:rsidR="008A356F" w:rsidRPr="00352C69" w:rsidRDefault="00352C69">
            <w:pPr>
              <w:spacing w:after="0"/>
              <w:ind w:right="1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CF32105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a cool dry place avoiding direct sunlight.  </w:t>
            </w:r>
          </w:p>
        </w:tc>
      </w:tr>
      <w:tr w:rsidR="008A356F" w:rsidRPr="00352C69" w14:paraId="32B7AD9F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98DA50D" w14:textId="77777777" w:rsidR="008A356F" w:rsidRPr="00352C69" w:rsidRDefault="00352C69">
            <w:pPr>
              <w:spacing w:after="0"/>
              <w:ind w:right="2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A01D0E4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Once opened, keep in an airtight container and consume within 30 days. </w:t>
            </w:r>
          </w:p>
        </w:tc>
      </w:tr>
    </w:tbl>
    <w:p w14:paraId="10439AA0" w14:textId="494512F7" w:rsidR="008A356F" w:rsidRPr="00352C69" w:rsidRDefault="008A356F" w:rsidP="00352C69">
      <w:pPr>
        <w:jc w:val="both"/>
        <w:rPr>
          <w:rFonts w:ascii="Arial" w:hAnsi="Arial" w:cs="Arial"/>
          <w:sz w:val="28"/>
          <w:szCs w:val="28"/>
        </w:rPr>
        <w:sectPr w:rsidR="008A356F" w:rsidRPr="00352C69">
          <w:headerReference w:type="even" r:id="rId10"/>
          <w:headerReference w:type="default" r:id="rId11"/>
          <w:footerReference w:type="even" r:id="rId12"/>
          <w:footerReference w:type="default" r:id="rId13"/>
          <w:headerReference w:type="first" r:id="rId14"/>
          <w:footerReference w:type="first" r:id="rId15"/>
          <w:pgSz w:w="11906" w:h="16838"/>
          <w:pgMar w:top="1440" w:right="1354" w:bottom="1595" w:left="1440" w:header="751" w:footer="705" w:gutter="0"/>
          <w:cols w:space="720"/>
        </w:sectPr>
      </w:pPr>
    </w:p>
    <w:p w14:paraId="0C8FABE4" w14:textId="77777777" w:rsidR="008A356F" w:rsidRPr="00352C69" w:rsidRDefault="008A356F" w:rsidP="00352C69">
      <w:pPr>
        <w:spacing w:after="0"/>
        <w:ind w:right="62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958" w:type="dxa"/>
        <w:tblInd w:w="6" w:type="dxa"/>
        <w:tblCellMar>
          <w:top w:w="48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40"/>
        <w:gridCol w:w="2240"/>
        <w:gridCol w:w="2241"/>
        <w:gridCol w:w="2237"/>
      </w:tblGrid>
      <w:tr w:rsidR="008A356F" w:rsidRPr="00352C69" w14:paraId="766F64DB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EC21367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5BFFF4FE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7D0AF0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A1969E3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Reids All Butter Shortbread 150g </w:t>
            </w:r>
          </w:p>
        </w:tc>
      </w:tr>
      <w:tr w:rsidR="008A356F" w:rsidRPr="00352C69" w14:paraId="101C6566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6691B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AF0BA00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B876 / BIS033E </w:t>
            </w:r>
          </w:p>
        </w:tc>
      </w:tr>
      <w:tr w:rsidR="008A356F" w:rsidRPr="00352C69" w14:paraId="358D5D5D" w14:textId="77777777">
        <w:trPr>
          <w:trHeight w:val="300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C6AB3E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846117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Reids </w:t>
            </w:r>
          </w:p>
        </w:tc>
      </w:tr>
      <w:tr w:rsidR="008A356F" w:rsidRPr="00352C69" w14:paraId="57F2B2F5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43807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7A53518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8A356F" w:rsidRPr="00352C69" w14:paraId="6271CC06" w14:textId="77777777">
        <w:trPr>
          <w:trHeight w:val="295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4C847A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0010B47F" w14:textId="77777777">
        <w:trPr>
          <w:trHeight w:val="550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ACF3C5" w14:textId="77777777" w:rsidR="008A356F" w:rsidRPr="00352C69" w:rsidRDefault="00352C69">
            <w:pPr>
              <w:spacing w:after="0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Flour, Calcium Carbonate, Niacin, Iron, Folic Acid, </w:t>
            </w: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Thiamin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>), Butter (33%)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>, Salt), Sugar, Cornflour.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</w:tr>
      <w:tr w:rsidR="008A356F" w:rsidRPr="00352C69" w14:paraId="590FBFFA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BE91D24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3AD2CDCC" w14:textId="77777777">
        <w:trPr>
          <w:trHeight w:val="29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C44AF63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2095371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5771F717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2DEA58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841DA4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2,305.00 </w:t>
            </w:r>
          </w:p>
        </w:tc>
      </w:tr>
      <w:tr w:rsidR="008A356F" w:rsidRPr="00352C69" w14:paraId="4FCA7584" w14:textId="77777777">
        <w:trPr>
          <w:trHeight w:val="301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A211761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8ABEE6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551.00 </w:t>
            </w:r>
          </w:p>
        </w:tc>
      </w:tr>
      <w:tr w:rsidR="008A356F" w:rsidRPr="00352C69" w14:paraId="59C333F9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50B1B73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28E418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30.10 </w:t>
            </w:r>
          </w:p>
        </w:tc>
      </w:tr>
      <w:tr w:rsidR="008A356F" w:rsidRPr="00352C69" w14:paraId="500CA21B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ADCDB2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6B8F145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18.90 </w:t>
            </w:r>
          </w:p>
        </w:tc>
      </w:tr>
      <w:tr w:rsidR="008A356F" w:rsidRPr="00352C69" w14:paraId="7969F5E7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FB3CEF0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0167A99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64.30 </w:t>
            </w:r>
          </w:p>
        </w:tc>
      </w:tr>
      <w:tr w:rsidR="008A356F" w:rsidRPr="00352C69" w14:paraId="03E482E2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10B9335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41B3C48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20.00 </w:t>
            </w:r>
          </w:p>
        </w:tc>
      </w:tr>
      <w:tr w:rsidR="008A356F" w:rsidRPr="00352C69" w14:paraId="636E96C0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07DBAB7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270FB8A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4.90 </w:t>
            </w:r>
          </w:p>
        </w:tc>
      </w:tr>
      <w:tr w:rsidR="008A356F" w:rsidRPr="00352C69" w14:paraId="37559F46" w14:textId="77777777">
        <w:trPr>
          <w:trHeight w:val="301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9A37BE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592E64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0.6g </w:t>
            </w:r>
          </w:p>
        </w:tc>
      </w:tr>
      <w:tr w:rsidR="008A356F" w:rsidRPr="00352C69" w14:paraId="33B3D3C1" w14:textId="77777777">
        <w:trPr>
          <w:trHeight w:val="295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ACC1E5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3894F1F5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CF7426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A791E5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0BDE83CF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5130FE8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7561133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607C9973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734B1A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151968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39A0E51" w14:textId="77777777">
        <w:trPr>
          <w:trHeight w:val="29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717B57C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7A99E811" w14:textId="77777777">
        <w:trPr>
          <w:trHeight w:val="299"/>
        </w:trPr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242313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7D626E15" w14:textId="77777777" w:rsidR="008A356F" w:rsidRPr="00352C69" w:rsidRDefault="00352C69">
            <w:pPr>
              <w:spacing w:after="0"/>
              <w:ind w:righ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4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26283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3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06E0D6B7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3B6E8A8D" w14:textId="77777777">
        <w:trPr>
          <w:trHeight w:val="29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D68E037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0DD45F4A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1AC624B5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E7AF34B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4DBB4546" w14:textId="77777777">
        <w:trPr>
          <w:trHeight w:val="874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7584199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7FD94865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2CBC1ADE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45D6E91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F6765E0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5DC1D06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75F7DF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570DD07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63BF6D6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85253F6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96BC39A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3E27CCDD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5794E61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9C0A287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28539F5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7EB207D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24A2BF6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C6E3632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C0D51AF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16036CB6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64DD8930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B21D8D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C892857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EBFC553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1E4F2B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74149F9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62723B2" w14:textId="77777777">
        <w:trPr>
          <w:trHeight w:val="585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E01E243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951E767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74C73F4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691563A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0A5E4EF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41DB814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B0903EC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3E85BFC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588D12B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32B8F76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92B848C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2DD6603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CCD1E17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4080610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667E341" w14:textId="77777777">
        <w:trPr>
          <w:trHeight w:val="81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29F3E87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22EBF25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For Allergens, including Cereals containing gluten, see ingredients in bold. May also contain tree nuts. </w:t>
            </w:r>
          </w:p>
        </w:tc>
      </w:tr>
      <w:tr w:rsidR="008A356F" w:rsidRPr="00352C69" w14:paraId="14EADE0C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A861545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2B4355FB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552E01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D2A652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150 </w:t>
            </w:r>
          </w:p>
        </w:tc>
      </w:tr>
      <w:tr w:rsidR="008A356F" w:rsidRPr="00352C69" w14:paraId="51F7A0EC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1464EE1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4CFFA2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9 Months </w:t>
            </w:r>
          </w:p>
        </w:tc>
      </w:tr>
      <w:tr w:rsidR="008A356F" w:rsidRPr="00352C69" w14:paraId="1D77F7FA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3E56AFB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345F294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Cool, dry place away from sunlight. </w:t>
            </w:r>
          </w:p>
        </w:tc>
      </w:tr>
      <w:tr w:rsidR="008A356F" w:rsidRPr="00352C69" w14:paraId="1D5DACDD" w14:textId="77777777">
        <w:trPr>
          <w:trHeight w:val="58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E70EDFD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D66D747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</w:tbl>
    <w:p w14:paraId="40B08D64" w14:textId="77777777" w:rsidR="008A356F" w:rsidRPr="00352C69" w:rsidRDefault="008A356F">
      <w:pPr>
        <w:spacing w:after="0"/>
        <w:ind w:left="-1440" w:right="122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9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8A356F" w:rsidRPr="00352C69" w14:paraId="68DFF67E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02CFC82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46A68300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0035DC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1F1CF3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Excelcium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Pralines 180g - Red Box </w:t>
            </w:r>
          </w:p>
        </w:tc>
      </w:tr>
      <w:tr w:rsidR="008A356F" w:rsidRPr="00352C69" w14:paraId="4EDDCF5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FC5FFA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FAF6DF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713.00.0185 / CHOC651H </w:t>
            </w:r>
          </w:p>
        </w:tc>
      </w:tr>
      <w:tr w:rsidR="008A356F" w:rsidRPr="00352C69" w14:paraId="0EC23C32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E68CA20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1EEEF7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Hamlet Chocolates UNITED KINGDOM </w:t>
            </w:r>
          </w:p>
        </w:tc>
      </w:tr>
      <w:tr w:rsidR="008A356F" w:rsidRPr="00352C69" w14:paraId="25972E31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8C020F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237E69F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GERMANY </w:t>
            </w:r>
          </w:p>
        </w:tc>
      </w:tr>
      <w:tr w:rsidR="008A356F" w:rsidRPr="00352C69" w14:paraId="5F3D005C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3D3CBC4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37905660" w14:textId="77777777">
        <w:trPr>
          <w:trHeight w:val="135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43A150" w14:textId="77777777" w:rsidR="008A356F" w:rsidRPr="00352C69" w:rsidRDefault="00352C69">
            <w:pPr>
              <w:spacing w:after="0"/>
              <w:ind w:right="45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Sugar,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Starch, Glucose Syrup, Whole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SOY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Flour, Cocoa Butter¹, Palm Fat, Cocoa Mass¹, Glucose-Fructose Syrup, Whole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Powder,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Sugar, Dextrose,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PEANUT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 1,9%,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HAZELNUTS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0,8%, Emulsifier: Lecithin, Humectant: Invertase,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SOY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Oil, Caramel Sugar Syrup, Orange Peel 0,2%, Rice Flour, Flavourings: Orange, Vanilla, Toffee, Apricot, Amaretto, Cream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) And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HAZELNUT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, 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Salt, Acid: Citric Acid.  </w:t>
            </w:r>
          </w:p>
        </w:tc>
      </w:tr>
      <w:tr w:rsidR="008A356F" w:rsidRPr="00352C69" w14:paraId="57849EA3" w14:textId="77777777">
        <w:trPr>
          <w:trHeight w:val="297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74E7253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4EC7E5C6" w14:textId="77777777">
        <w:trPr>
          <w:trHeight w:val="29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5C6ADCE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2068278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72558853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C6AEE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30B9D3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1,980.00 </w:t>
            </w:r>
          </w:p>
        </w:tc>
      </w:tr>
      <w:tr w:rsidR="008A356F" w:rsidRPr="00352C69" w14:paraId="04686A3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65BCC9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AC4A130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473.00 </w:t>
            </w:r>
          </w:p>
        </w:tc>
      </w:tr>
      <w:tr w:rsidR="008A356F" w:rsidRPr="00352C69" w14:paraId="12AABBAE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C03153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311977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21.00 </w:t>
            </w:r>
          </w:p>
        </w:tc>
      </w:tr>
      <w:tr w:rsidR="008A356F" w:rsidRPr="00352C69" w14:paraId="1E24093F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EEC6B2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497540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11.00 </w:t>
            </w:r>
          </w:p>
        </w:tc>
      </w:tr>
      <w:tr w:rsidR="008A356F" w:rsidRPr="00352C69" w14:paraId="1A14BCB5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836610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EF6C26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64.00 </w:t>
            </w:r>
          </w:p>
        </w:tc>
      </w:tr>
      <w:tr w:rsidR="008A356F" w:rsidRPr="00352C69" w14:paraId="7C074C3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898297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07CBA63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48.00 </w:t>
            </w:r>
          </w:p>
        </w:tc>
      </w:tr>
      <w:tr w:rsidR="008A356F" w:rsidRPr="00352C69" w14:paraId="7983B475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03DBA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0F8C3D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5.60 </w:t>
            </w:r>
          </w:p>
        </w:tc>
      </w:tr>
      <w:tr w:rsidR="008A356F" w:rsidRPr="00352C69" w14:paraId="71BA67E2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AEE47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7F7BB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0.08 </w:t>
            </w:r>
          </w:p>
        </w:tc>
      </w:tr>
      <w:tr w:rsidR="008A356F" w:rsidRPr="00352C69" w14:paraId="2FB02728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73036B9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347A3612" w14:textId="77777777">
        <w:trPr>
          <w:trHeight w:val="302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3DAFC1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30651BA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06A7E08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7920C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4EBAD76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5BA62A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071BD9D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6841F88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7B3EF792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A683827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7F2965DE" w14:textId="77777777">
        <w:trPr>
          <w:trHeight w:val="298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ACA037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2E8B2158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8AEBC3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2E83538F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</w:tr>
      <w:tr w:rsidR="008A356F" w:rsidRPr="00352C69" w14:paraId="1C227290" w14:textId="77777777">
        <w:trPr>
          <w:trHeight w:val="299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235FC71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65697E63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091CD5C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4803477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4DB2B2F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B228EE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17D1263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689BDA5F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B896C8D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4216327E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5A4B614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E155D1B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54A1B28B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56046D68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8DEBD87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34199F63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5847DB07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2E623D3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1F8FE7D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D2A8FAE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7AA6F50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07D2CC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69F6D4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4D6B618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3C146CD1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5AF6916F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D31524E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482F55AC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7286F5D0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0362305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7EA4C88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7CEC451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E9128DE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1D9B3AC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9B8768F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24E5AC6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2FD47CE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013227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4A94C26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DDB45D7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B86191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91F305D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C8F2B8A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75390F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27E280E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CD3759B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4F54A11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6BECABB7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1848BD4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May contain traces of egg and other nuts.  </w:t>
            </w:r>
          </w:p>
        </w:tc>
      </w:tr>
      <w:tr w:rsidR="008A356F" w:rsidRPr="00352C69" w14:paraId="6503982F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1272001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3E5E76EC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F22A66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517767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180 </w:t>
            </w:r>
          </w:p>
        </w:tc>
      </w:tr>
      <w:tr w:rsidR="008A356F" w:rsidRPr="00352C69" w14:paraId="34AF9CC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90500AB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F77E28" w14:textId="77777777" w:rsidR="008A356F" w:rsidRPr="00352C69" w:rsidRDefault="00352C69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270 Months </w:t>
            </w:r>
          </w:p>
        </w:tc>
      </w:tr>
      <w:tr w:rsidR="008A356F" w:rsidRPr="00352C69" w14:paraId="485FF733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01F16E6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3BE58C2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Cool, dry place away from sunlight. </w:t>
            </w:r>
          </w:p>
        </w:tc>
      </w:tr>
      <w:tr w:rsidR="008A356F" w:rsidRPr="00352C69" w14:paraId="644DEC47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49B2882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6DD9EB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Cool, dark, and dry place, sealed in an airtight container. </w:t>
            </w:r>
          </w:p>
        </w:tc>
      </w:tr>
    </w:tbl>
    <w:p w14:paraId="5B614D3F" w14:textId="7B583F12" w:rsidR="008A356F" w:rsidRPr="00352C69" w:rsidRDefault="008A356F" w:rsidP="00352C69">
      <w:pPr>
        <w:jc w:val="both"/>
        <w:rPr>
          <w:rFonts w:ascii="Arial" w:hAnsi="Arial" w:cs="Arial"/>
          <w:sz w:val="28"/>
          <w:szCs w:val="28"/>
        </w:rPr>
      </w:pPr>
    </w:p>
    <w:p w14:paraId="3EDD5A6E" w14:textId="77777777" w:rsidR="008A356F" w:rsidRPr="00352C69" w:rsidRDefault="008A356F">
      <w:pPr>
        <w:spacing w:after="0"/>
        <w:ind w:left="-1440" w:right="122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8" w:type="dxa"/>
          <w:left w:w="107" w:type="dxa"/>
          <w:bottom w:w="0" w:type="dxa"/>
          <w:right w:w="82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8A356F" w:rsidRPr="00352C69" w14:paraId="3BAC60C9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CE3010E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016570DB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09CBAB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5D7585C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Joe &amp; </w:t>
            </w: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Sephs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Toffee Popcorn 60g Pouch </w:t>
            </w:r>
          </w:p>
        </w:tc>
      </w:tr>
      <w:tr w:rsidR="008A356F" w:rsidRPr="00352C69" w14:paraId="0FF554A6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BA73436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88ACD5D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G172BAG / POP601R </w:t>
            </w:r>
          </w:p>
        </w:tc>
      </w:tr>
      <w:tr w:rsidR="008A356F" w:rsidRPr="00352C69" w14:paraId="4DF2AC8B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1BD16A8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E1B0744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Joe &amp; Seph's </w:t>
            </w:r>
          </w:p>
        </w:tc>
      </w:tr>
      <w:tr w:rsidR="008A356F" w:rsidRPr="00352C69" w14:paraId="1AD3ED91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1D23F76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9D99272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8A356F" w:rsidRPr="00352C69" w14:paraId="6EDEB6F7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F4D9876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4F2DF75E" w14:textId="77777777">
        <w:trPr>
          <w:trHeight w:val="81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11E023C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lastRenderedPageBreak/>
              <w:t>Corn, Sugar, Butter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), Glucose Syrup, Salt </w:t>
            </w:r>
          </w:p>
          <w:p w14:paraId="2748B634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 </w:t>
            </w:r>
          </w:p>
          <w:p w14:paraId="2B82ACDA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WARNING: 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May contain </w:t>
            </w: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unpopped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kernels. </w:t>
            </w:r>
          </w:p>
        </w:tc>
      </w:tr>
      <w:tr w:rsidR="008A356F" w:rsidRPr="00352C69" w14:paraId="58F2A60B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177B8A0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754BCF8E" w14:textId="77777777">
        <w:trPr>
          <w:trHeight w:val="29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6FD8DE9E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6DE13F71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2C0C2168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665E03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A319ACB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1,859.00 </w:t>
            </w:r>
          </w:p>
        </w:tc>
      </w:tr>
      <w:tr w:rsidR="008A356F" w:rsidRPr="00352C69" w14:paraId="463CC583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86A6D71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F58003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445.00 </w:t>
            </w:r>
          </w:p>
        </w:tc>
      </w:tr>
      <w:tr w:rsidR="008A356F" w:rsidRPr="00352C69" w14:paraId="7F1E282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7204F0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5343691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18.60 </w:t>
            </w:r>
          </w:p>
        </w:tc>
      </w:tr>
      <w:tr w:rsidR="008A356F" w:rsidRPr="00352C69" w14:paraId="74E41C32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F81579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5C959A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10.90 </w:t>
            </w:r>
          </w:p>
        </w:tc>
      </w:tr>
      <w:tr w:rsidR="008A356F" w:rsidRPr="00352C69" w14:paraId="343881C5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E1A8F8A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C019833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68.90 </w:t>
            </w:r>
          </w:p>
        </w:tc>
      </w:tr>
      <w:tr w:rsidR="008A356F" w:rsidRPr="00352C69" w14:paraId="55F84D2B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D7209B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0AC36F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31.10 </w:t>
            </w:r>
          </w:p>
        </w:tc>
      </w:tr>
      <w:tr w:rsidR="008A356F" w:rsidRPr="00352C69" w14:paraId="00C49B34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1B54E47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388C39A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5.30 </w:t>
            </w:r>
          </w:p>
        </w:tc>
      </w:tr>
      <w:tr w:rsidR="008A356F" w:rsidRPr="00352C69" w14:paraId="0AFB467F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82CC78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1EAE25F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0.49 </w:t>
            </w:r>
          </w:p>
        </w:tc>
      </w:tr>
      <w:tr w:rsidR="008A356F" w:rsidRPr="00352C69" w14:paraId="072EA02B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4CC2830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4BF076D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2C34639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869BFD1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00DD34C0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30CD021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D9965A4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758F3D77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13D5A14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B5912C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9E1B4E7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336016F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1594D279" w14:textId="77777777">
        <w:trPr>
          <w:trHeight w:val="299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E5B087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40B1DDC5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95A74A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423F6865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08CEAB9E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95B2608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4208A9CA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B9A9467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43C229C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7746DDA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166929B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713378D" w14:textId="77777777" w:rsidR="008A356F" w:rsidRPr="00352C69" w:rsidRDefault="00352C69">
            <w:pPr>
              <w:spacing w:after="0"/>
              <w:ind w:left="1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>May Contain</w:t>
            </w: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 </w:t>
            </w:r>
          </w:p>
        </w:tc>
      </w:tr>
      <w:tr w:rsidR="008A356F" w:rsidRPr="00352C69" w14:paraId="76CE67E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4B17FA4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587AB714" w14:textId="77777777" w:rsidR="008A356F" w:rsidRPr="00352C69" w:rsidRDefault="00352C69">
            <w:pPr>
              <w:spacing w:after="0"/>
              <w:ind w:left="1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>May Contain</w:t>
            </w: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 </w:t>
            </w:r>
          </w:p>
        </w:tc>
      </w:tr>
      <w:tr w:rsidR="008A356F" w:rsidRPr="00352C69" w14:paraId="56E36D66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7743F56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1AEB85B" w14:textId="77777777" w:rsidR="008A356F" w:rsidRPr="00352C69" w:rsidRDefault="00352C69">
            <w:pPr>
              <w:spacing w:after="0"/>
              <w:ind w:left="1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>May Contain</w:t>
            </w: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 </w:t>
            </w:r>
          </w:p>
        </w:tc>
      </w:tr>
      <w:tr w:rsidR="008A356F" w:rsidRPr="00352C69" w14:paraId="778ADA53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DE8C316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5910573" w14:textId="77777777" w:rsidR="008A356F" w:rsidRPr="00352C69" w:rsidRDefault="00352C69">
            <w:pPr>
              <w:spacing w:after="0"/>
              <w:ind w:left="1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0F6B8B2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4E6A248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EEC6F03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FD08316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BC702F5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CC94108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0791BB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D4198CB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788F6741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1F867C33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128A23B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EE4831A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47DE38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5577ED5" w14:textId="77777777" w:rsidR="008A356F" w:rsidRPr="00352C69" w:rsidRDefault="00352C69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8A95DBD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563D66F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C8E2036" w14:textId="77777777" w:rsidR="008A356F" w:rsidRPr="00352C69" w:rsidRDefault="00352C69">
            <w:pPr>
              <w:spacing w:after="0"/>
              <w:ind w:right="3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376889E" w14:textId="77777777" w:rsidR="008A356F" w:rsidRPr="00352C69" w:rsidRDefault="00352C69">
            <w:pPr>
              <w:spacing w:after="0"/>
              <w:ind w:right="3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BA6BC8B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22653A4" w14:textId="77777777" w:rsidR="008A356F" w:rsidRPr="00352C69" w:rsidRDefault="00352C69">
            <w:pPr>
              <w:spacing w:after="0"/>
              <w:ind w:right="3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3638308" w14:textId="77777777" w:rsidR="008A356F" w:rsidRPr="00352C69" w:rsidRDefault="00352C69">
            <w:pPr>
              <w:spacing w:after="0"/>
              <w:ind w:right="3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E773952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69C1D40" w14:textId="77777777" w:rsidR="008A356F" w:rsidRPr="00352C69" w:rsidRDefault="00352C69">
            <w:pPr>
              <w:spacing w:after="0"/>
              <w:ind w:right="3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E1B0AB8" w14:textId="77777777" w:rsidR="008A356F" w:rsidRPr="00352C69" w:rsidRDefault="00352C69">
            <w:pPr>
              <w:spacing w:after="0"/>
              <w:ind w:right="3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4D48065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EDEB7A8" w14:textId="77777777" w:rsidR="008A356F" w:rsidRPr="00352C69" w:rsidRDefault="00352C69">
            <w:pPr>
              <w:spacing w:after="0"/>
              <w:ind w:right="3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138A311" w14:textId="77777777" w:rsidR="008A356F" w:rsidRPr="00352C69" w:rsidRDefault="00352C69">
            <w:pPr>
              <w:spacing w:after="0"/>
              <w:ind w:right="3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76BBF3A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74E6587" w14:textId="77777777" w:rsidR="008A356F" w:rsidRPr="00352C69" w:rsidRDefault="00352C69">
            <w:pPr>
              <w:spacing w:after="0"/>
              <w:ind w:right="3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599C6C8" w14:textId="77777777" w:rsidR="008A356F" w:rsidRPr="00352C69" w:rsidRDefault="00352C69">
            <w:pPr>
              <w:spacing w:after="0"/>
              <w:ind w:right="3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E46E2A3" w14:textId="77777777">
        <w:trPr>
          <w:trHeight w:val="54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4B93BC02" w14:textId="77777777" w:rsidR="008A356F" w:rsidRPr="00352C69" w:rsidRDefault="00352C69">
            <w:pPr>
              <w:spacing w:after="0"/>
              <w:ind w:right="3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DA06B72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Made in a facility where Soya, Nuts,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PEANUT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 and Gluten are present. </w:t>
            </w:r>
          </w:p>
        </w:tc>
      </w:tr>
      <w:tr w:rsidR="008A356F" w:rsidRPr="00352C69" w14:paraId="2404DD0B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071422F" w14:textId="77777777" w:rsidR="008A356F" w:rsidRPr="00352C69" w:rsidRDefault="00352C69">
            <w:pPr>
              <w:spacing w:after="0"/>
              <w:ind w:right="3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38D6911A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A0ABE9" w14:textId="77777777" w:rsidR="008A356F" w:rsidRPr="00352C69" w:rsidRDefault="00352C69">
            <w:pPr>
              <w:spacing w:after="0"/>
              <w:ind w:right="3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3EFFD55" w14:textId="77777777" w:rsidR="008A356F" w:rsidRPr="00352C69" w:rsidRDefault="00352C69">
            <w:pPr>
              <w:spacing w:after="0"/>
              <w:ind w:right="3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60 </w:t>
            </w:r>
          </w:p>
        </w:tc>
      </w:tr>
      <w:tr w:rsidR="008A356F" w:rsidRPr="00352C69" w14:paraId="67F6293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A896984" w14:textId="77777777" w:rsidR="008A356F" w:rsidRPr="00352C69" w:rsidRDefault="00352C69">
            <w:pPr>
              <w:spacing w:after="0"/>
              <w:ind w:right="3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A1A2FA" w14:textId="77777777" w:rsidR="008A356F" w:rsidRPr="00352C69" w:rsidRDefault="00352C69">
            <w:pPr>
              <w:spacing w:after="0"/>
              <w:ind w:right="3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 Months </w:t>
            </w:r>
          </w:p>
        </w:tc>
      </w:tr>
      <w:tr w:rsidR="008A356F" w:rsidRPr="00352C69" w14:paraId="05F1250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998C985" w14:textId="77777777" w:rsidR="008A356F" w:rsidRPr="00352C69" w:rsidRDefault="00352C69">
            <w:pPr>
              <w:spacing w:after="0"/>
              <w:ind w:right="3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577F4A5" w14:textId="77777777" w:rsidR="008A356F" w:rsidRPr="00352C69" w:rsidRDefault="00352C69">
            <w:pPr>
              <w:spacing w:after="0"/>
              <w:ind w:right="3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Cool, dry place away from sunlight. </w:t>
            </w:r>
          </w:p>
        </w:tc>
      </w:tr>
      <w:tr w:rsidR="008A356F" w:rsidRPr="00352C69" w14:paraId="08C93FD2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F2725AA" w14:textId="77777777" w:rsidR="008A356F" w:rsidRPr="00352C69" w:rsidRDefault="00352C69">
            <w:pPr>
              <w:spacing w:after="0"/>
              <w:ind w:right="3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BDC983D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>Use the re-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seal strip on the bags, and consume within 5 days </w:t>
            </w:r>
          </w:p>
        </w:tc>
      </w:tr>
    </w:tbl>
    <w:p w14:paraId="2BA1FEE2" w14:textId="77777777" w:rsidR="008A356F" w:rsidRPr="00352C69" w:rsidRDefault="00352C69">
      <w:pPr>
        <w:spacing w:after="158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6F5FDD76" w14:textId="3B1436F5" w:rsidR="008A356F" w:rsidRPr="00352C69" w:rsidRDefault="008A356F" w:rsidP="00352C69">
      <w:pPr>
        <w:spacing w:after="161"/>
        <w:jc w:val="both"/>
        <w:rPr>
          <w:rFonts w:ascii="Arial" w:hAnsi="Arial" w:cs="Arial"/>
          <w:sz w:val="28"/>
          <w:szCs w:val="28"/>
        </w:rPr>
      </w:pPr>
    </w:p>
    <w:tbl>
      <w:tblPr>
        <w:tblStyle w:val="TableGrid"/>
        <w:tblW w:w="9016" w:type="dxa"/>
        <w:tblInd w:w="6" w:type="dxa"/>
        <w:tblCellMar>
          <w:top w:w="48" w:type="dxa"/>
          <w:left w:w="107" w:type="dxa"/>
          <w:bottom w:w="0" w:type="dxa"/>
          <w:right w:w="58" w:type="dxa"/>
        </w:tblCellMar>
        <w:tblLook w:val="04A0" w:firstRow="1" w:lastRow="0" w:firstColumn="1" w:lastColumn="0" w:noHBand="0" w:noVBand="1"/>
      </w:tblPr>
      <w:tblGrid>
        <w:gridCol w:w="2253"/>
        <w:gridCol w:w="2253"/>
        <w:gridCol w:w="2258"/>
        <w:gridCol w:w="2252"/>
      </w:tblGrid>
      <w:tr w:rsidR="008A356F" w:rsidRPr="00352C69" w14:paraId="1F771276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BBFFDC3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2B7A89EE" w14:textId="77777777">
        <w:trPr>
          <w:trHeight w:val="54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60BEC9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7F5D4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Buttermilk Salted Caramel Fudge 100g - Gold </w:t>
            </w:r>
          </w:p>
          <w:p w14:paraId="6B2953A3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Packaging </w:t>
            </w:r>
          </w:p>
        </w:tc>
      </w:tr>
      <w:tr w:rsidR="008A356F" w:rsidRPr="00352C69" w14:paraId="3C6BD9BD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0A47A8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06BA37E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3-SB-XMAS-CSSGOLD100 / FUDG603M </w:t>
            </w:r>
          </w:p>
        </w:tc>
      </w:tr>
      <w:tr w:rsidR="008A356F" w:rsidRPr="00352C69" w14:paraId="67FA698F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08CEDA6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985AAE9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Buttermilk  </w:t>
            </w:r>
          </w:p>
        </w:tc>
      </w:tr>
      <w:tr w:rsidR="008A356F" w:rsidRPr="00352C69" w14:paraId="4645CDC1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CB086A4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B2A066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8A356F" w:rsidRPr="00352C69" w14:paraId="552A63A8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EF341A5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23F91D69" w14:textId="77777777">
        <w:trPr>
          <w:trHeight w:val="550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63E02AA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lastRenderedPageBreak/>
              <w:t xml:space="preserve">Sugar, Sweetened Condensed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(Whole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>, Sugar), Salted Butter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, Salt), Golden Syrup, Glucose Syrup, Sea Salt (0.5%), Natural Caramel Flavouring (0.2%). </w:t>
            </w:r>
          </w:p>
        </w:tc>
      </w:tr>
      <w:tr w:rsidR="008A356F" w:rsidRPr="00352C69" w14:paraId="799A75EE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6E9FCF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5433ECC7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35AB2260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1527A8C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0F407493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0F76AB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7486466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1,630.00 </w:t>
            </w:r>
          </w:p>
        </w:tc>
      </w:tr>
      <w:tr w:rsidR="008A356F" w:rsidRPr="00352C69" w14:paraId="53D3BFC9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C4E4E0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8D2511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387.00 </w:t>
            </w:r>
          </w:p>
        </w:tc>
      </w:tr>
      <w:tr w:rsidR="008A356F" w:rsidRPr="00352C69" w14:paraId="632E6FE5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D716E36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9E18EA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11.00 </w:t>
            </w:r>
          </w:p>
        </w:tc>
      </w:tr>
      <w:tr w:rsidR="008A356F" w:rsidRPr="00352C69" w14:paraId="5775E7F5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7878873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8A5899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6.90 </w:t>
            </w:r>
          </w:p>
        </w:tc>
      </w:tr>
      <w:tr w:rsidR="008A356F" w:rsidRPr="00352C69" w14:paraId="574FD668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1507DF0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FC5B84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70.60 </w:t>
            </w:r>
          </w:p>
        </w:tc>
      </w:tr>
      <w:tr w:rsidR="008A356F" w:rsidRPr="00352C69" w14:paraId="7FD08D5A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CE12C7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74E05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67.20 </w:t>
            </w:r>
          </w:p>
        </w:tc>
      </w:tr>
      <w:tr w:rsidR="008A356F" w:rsidRPr="00352C69" w14:paraId="6A6AE98D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ECBA4A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78E80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1.30 </w:t>
            </w:r>
          </w:p>
        </w:tc>
      </w:tr>
      <w:tr w:rsidR="008A356F" w:rsidRPr="00352C69" w14:paraId="5FE94E06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28EB438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7A494B2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0.30 </w:t>
            </w:r>
          </w:p>
        </w:tc>
      </w:tr>
      <w:tr w:rsidR="008A356F" w:rsidRPr="00352C69" w14:paraId="3A2DBA05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4632276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2A80F309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74631A7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EB935C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586A80E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F8661B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71D85F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871C8E8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E9D802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10A40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37A77B3C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0354BBE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4B2F5CDB" w14:textId="77777777">
        <w:trPr>
          <w:trHeight w:val="298"/>
        </w:trPr>
        <w:tc>
          <w:tcPr>
            <w:tcW w:w="225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2F8404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5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4CE8516A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5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7881FA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5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0C343DB1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67B458C1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30A282E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7404B968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0CBDE19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6B854DC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1CC9B133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449B1F4" w14:textId="77777777" w:rsidR="008A356F" w:rsidRPr="00352C69" w:rsidRDefault="00352C69">
            <w:pPr>
              <w:spacing w:after="0"/>
              <w:ind w:left="5" w:righ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A3CE27D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E87CD20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9FB890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A78274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57E97AB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AD50D0A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5A623B02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455B351C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48D29B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6869DAA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454F77BB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7114F68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E20399F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4C0D1CA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4B11B26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96B4EF4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78E74D7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43D027C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33950931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22AFE7AE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F25465B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EGGS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408DA6A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FA5894A" w14:textId="77777777">
        <w:trPr>
          <w:trHeight w:val="585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157C983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FDA957C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6B590EE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C90D485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B35B6E1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AF8066D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E85E755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2087EDE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C9A25C3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81B8680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3039C90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7877985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0A7A7F1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AE2BD5D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4F2B545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34DA9F9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57E9A50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62A8AFD" w14:textId="77777777">
        <w:trPr>
          <w:trHeight w:val="54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5E20F979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20F75E4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See ingredients in bold. Made in a factory that uses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PEANUT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 and tree nuts as an ingredient. </w:t>
            </w:r>
          </w:p>
        </w:tc>
      </w:tr>
      <w:tr w:rsidR="008A356F" w:rsidRPr="00352C69" w14:paraId="49031D5F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922D99C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7679D6AB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8AAE57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E4EF781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100 </w:t>
            </w:r>
          </w:p>
        </w:tc>
      </w:tr>
      <w:tr w:rsidR="008A356F" w:rsidRPr="00352C69" w14:paraId="2EC7D89D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2D50E9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485DEF9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 Months </w:t>
            </w:r>
          </w:p>
        </w:tc>
      </w:tr>
      <w:tr w:rsidR="008A356F" w:rsidRPr="00352C69" w14:paraId="078A7398" w14:textId="77777777">
        <w:trPr>
          <w:trHeight w:val="58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3CDD6ED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ABB1E69" w14:textId="77777777" w:rsidR="008A356F" w:rsidRPr="00352C69" w:rsidRDefault="00352C69">
            <w:pPr>
              <w:spacing w:after="0"/>
              <w:ind w:left="1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cool, dark, dry conditions (10-18˚C, 60% maximum relative humidity).  </w:t>
            </w:r>
          </w:p>
        </w:tc>
      </w:tr>
      <w:tr w:rsidR="008A356F" w:rsidRPr="00352C69" w14:paraId="3767B21B" w14:textId="77777777">
        <w:trPr>
          <w:trHeight w:val="81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58152B4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4E9DFB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cool, dark, dry conditions (10-18˚C, </w:t>
            </w:r>
          </w:p>
          <w:p w14:paraId="3C0F70D0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60% maximum relative humidity). Once open keep tightly sealed. Do not refrigerate. </w:t>
            </w:r>
          </w:p>
        </w:tc>
      </w:tr>
    </w:tbl>
    <w:p w14:paraId="24A992A3" w14:textId="0E48A264" w:rsidR="008A356F" w:rsidRPr="00352C69" w:rsidRDefault="008A356F" w:rsidP="00352C69">
      <w:pPr>
        <w:spacing w:after="158"/>
        <w:jc w:val="both"/>
        <w:rPr>
          <w:rFonts w:ascii="Arial" w:hAnsi="Arial" w:cs="Arial"/>
          <w:sz w:val="28"/>
          <w:szCs w:val="28"/>
        </w:rPr>
      </w:pPr>
    </w:p>
    <w:p w14:paraId="186B4179" w14:textId="77777777" w:rsidR="008A356F" w:rsidRPr="00352C69" w:rsidRDefault="008A356F">
      <w:pPr>
        <w:spacing w:after="0"/>
        <w:ind w:left="-1440" w:right="122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9" w:type="dxa"/>
          <w:left w:w="0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1438"/>
        <w:gridCol w:w="789"/>
        <w:gridCol w:w="2223"/>
      </w:tblGrid>
      <w:tr w:rsidR="008A356F" w:rsidRPr="00352C69" w14:paraId="632A7D9B" w14:textId="77777777">
        <w:trPr>
          <w:trHeight w:val="296"/>
        </w:trPr>
        <w:tc>
          <w:tcPr>
            <w:tcW w:w="8898" w:type="dxa"/>
            <w:gridSpan w:val="5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5BB72A8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0396125C" w14:textId="77777777">
        <w:trPr>
          <w:trHeight w:val="54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02196B2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39F2060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New English Teas Premium English Breakfast </w:t>
            </w:r>
          </w:p>
          <w:p w14:paraId="1AA9EA81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Tea 10's 20g Red - PC12 </w:t>
            </w:r>
          </w:p>
        </w:tc>
      </w:tr>
      <w:tr w:rsidR="008A356F" w:rsidRPr="00352C69" w14:paraId="1AC9ECFF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4B0F71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D9C287B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PC12 / TEA103T </w:t>
            </w:r>
          </w:p>
        </w:tc>
      </w:tr>
      <w:tr w:rsidR="008A356F" w:rsidRPr="00352C69" w14:paraId="0106752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95C548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BE4268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New English Teas </w:t>
            </w:r>
          </w:p>
        </w:tc>
      </w:tr>
      <w:tr w:rsidR="008A356F" w:rsidRPr="00352C69" w14:paraId="5BC6CE8B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C97684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ED490E1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India </w:t>
            </w:r>
          </w:p>
        </w:tc>
      </w:tr>
      <w:tr w:rsidR="008A356F" w:rsidRPr="00352C69" w14:paraId="0114DDDA" w14:textId="77777777">
        <w:trPr>
          <w:trHeight w:val="295"/>
        </w:trPr>
        <w:tc>
          <w:tcPr>
            <w:tcW w:w="8898" w:type="dxa"/>
            <w:gridSpan w:val="5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4EE9D49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5B6234AC" w14:textId="77777777">
        <w:trPr>
          <w:trHeight w:val="301"/>
        </w:trPr>
        <w:tc>
          <w:tcPr>
            <w:tcW w:w="8898" w:type="dxa"/>
            <w:gridSpan w:val="5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88FB011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lastRenderedPageBreak/>
              <w:t xml:space="preserve">Black Tea </w:t>
            </w:r>
          </w:p>
        </w:tc>
      </w:tr>
      <w:tr w:rsidR="008A356F" w:rsidRPr="00352C69" w14:paraId="41DA34DB" w14:textId="77777777">
        <w:trPr>
          <w:trHeight w:val="298"/>
        </w:trPr>
        <w:tc>
          <w:tcPr>
            <w:tcW w:w="8898" w:type="dxa"/>
            <w:gridSpan w:val="5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18B8E2D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0A9D84BD" w14:textId="77777777">
        <w:trPr>
          <w:trHeight w:val="29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6B2A8D99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5A8710D4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6F67F915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7F9F377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FE0DE6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1EB9D89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CB943E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702BA81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2D3F8C3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B798CF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6E299F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578AC75F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9F39A9B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7F3116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4243AC29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0F7210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5978E88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65C871E5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306694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0DC12C3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7DB3573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C63ABA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C7D7EC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22D51D0B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425DB0E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B518E84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68B18F4B" w14:textId="77777777">
        <w:trPr>
          <w:trHeight w:val="295"/>
        </w:trPr>
        <w:tc>
          <w:tcPr>
            <w:tcW w:w="8898" w:type="dxa"/>
            <w:gridSpan w:val="5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4C80696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3218627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ED3122D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6D31B3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847C5F8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8733AB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9D62B4C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D296505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82A040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24A72F8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3F1B178A" w14:textId="77777777">
        <w:trPr>
          <w:trHeight w:val="296"/>
        </w:trPr>
        <w:tc>
          <w:tcPr>
            <w:tcW w:w="8898" w:type="dxa"/>
            <w:gridSpan w:val="5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8152AE2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61799129" w14:textId="77777777">
        <w:trPr>
          <w:trHeight w:val="298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D62D124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22FE1AE9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  <w:tc>
          <w:tcPr>
            <w:tcW w:w="2227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95B2567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08B6A235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3CF7DDCD" w14:textId="77777777">
        <w:trPr>
          <w:trHeight w:val="298"/>
        </w:trPr>
        <w:tc>
          <w:tcPr>
            <w:tcW w:w="8898" w:type="dxa"/>
            <w:gridSpan w:val="5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FC2BDCB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0445E71D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0C04DF23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1F0F724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5BA9124B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8BFFE82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89372D4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F75F96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2FBAF1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2234E0C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D53D41A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BEEB55F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FB0D122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87381A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3FCBF9C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24FBF87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A1DDD6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24099F6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35F4D1C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174F166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6C27A2C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DD5E312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581E3E7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E5D90F2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68E8B47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03C57DA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3110F34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0810227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232A118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6031D2F" w14:textId="77777777" w:rsidR="008A356F" w:rsidRPr="00352C69" w:rsidRDefault="00352C69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Sulphites and products thereof </w:t>
            </w:r>
          </w:p>
        </w:tc>
        <w:tc>
          <w:tcPr>
            <w:tcW w:w="4449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0838FDC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44DC70A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B5AFC13" w14:textId="77777777" w:rsidR="008A356F" w:rsidRPr="00352C69" w:rsidRDefault="00352C69">
            <w:pPr>
              <w:spacing w:after="0"/>
              <w:ind w:left="32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  <w:shd w:val="clear" w:color="auto" w:fill="C6EFCE"/>
          </w:tcPr>
          <w:p w14:paraId="0C851D2D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9BD0AA2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436439B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6D98A7A" w14:textId="77777777" w:rsidR="008A356F" w:rsidRPr="00352C69" w:rsidRDefault="00352C69">
            <w:pPr>
              <w:spacing w:after="0"/>
              <w:ind w:left="32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  <w:shd w:val="clear" w:color="auto" w:fill="C6EFCE"/>
          </w:tcPr>
          <w:p w14:paraId="62A21481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EF97CD0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618EE37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0CC5784" w14:textId="77777777" w:rsidR="008A356F" w:rsidRPr="00352C69" w:rsidRDefault="00352C69">
            <w:pPr>
              <w:spacing w:after="0"/>
              <w:ind w:left="33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  <w:shd w:val="clear" w:color="auto" w:fill="C6EFCE"/>
          </w:tcPr>
          <w:p w14:paraId="6A46445C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4B95C5C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501218F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577A80C" w14:textId="77777777" w:rsidR="008A356F" w:rsidRPr="00352C69" w:rsidRDefault="00352C69">
            <w:pPr>
              <w:spacing w:after="0"/>
              <w:ind w:left="32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  <w:shd w:val="clear" w:color="auto" w:fill="C6EFCE"/>
          </w:tcPr>
          <w:p w14:paraId="4A7695C5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25C965C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3929CA8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771587F" w14:textId="77777777" w:rsidR="008A356F" w:rsidRPr="00352C69" w:rsidRDefault="00352C69">
            <w:pPr>
              <w:spacing w:after="0"/>
              <w:ind w:left="32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  <w:shd w:val="clear" w:color="auto" w:fill="C6EFCE"/>
          </w:tcPr>
          <w:p w14:paraId="625CC931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C9F3A77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CB94F0F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A90A010" w14:textId="77777777" w:rsidR="008A356F" w:rsidRPr="00352C69" w:rsidRDefault="00352C69">
            <w:pPr>
              <w:spacing w:after="0"/>
              <w:ind w:left="33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</w:tcPr>
          <w:p w14:paraId="29596725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</w:tcPr>
          <w:p w14:paraId="65D6CE68" w14:textId="77777777" w:rsidR="008A356F" w:rsidRPr="00352C69" w:rsidRDefault="00352C69">
            <w:pPr>
              <w:spacing w:after="0"/>
              <w:ind w:left="754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79CC4953" w14:textId="77777777">
        <w:trPr>
          <w:trHeight w:val="297"/>
        </w:trPr>
        <w:tc>
          <w:tcPr>
            <w:tcW w:w="5887" w:type="dxa"/>
            <w:gridSpan w:val="3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  <w:shd w:val="clear" w:color="auto" w:fill="BFBFBF"/>
          </w:tcPr>
          <w:p w14:paraId="6C1AE623" w14:textId="77777777" w:rsidR="008A356F" w:rsidRPr="00352C69" w:rsidRDefault="00352C69">
            <w:pPr>
              <w:spacing w:after="0"/>
              <w:ind w:right="50"/>
              <w:jc w:val="right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EFBB7F0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</w:tr>
      <w:tr w:rsidR="008A356F" w:rsidRPr="00352C69" w14:paraId="5D03BBE9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25FEDF" w14:textId="77777777" w:rsidR="008A356F" w:rsidRPr="00352C69" w:rsidRDefault="00352C69">
            <w:pPr>
              <w:spacing w:after="0"/>
              <w:ind w:left="33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(ml)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</w:tcPr>
          <w:p w14:paraId="25AF8575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</w:tcPr>
          <w:p w14:paraId="599FA82D" w14:textId="77777777" w:rsidR="008A356F" w:rsidRPr="00352C69" w:rsidRDefault="00352C69">
            <w:pPr>
              <w:spacing w:after="0"/>
              <w:ind w:left="674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20 </w:t>
            </w:r>
          </w:p>
        </w:tc>
      </w:tr>
      <w:tr w:rsidR="008A356F" w:rsidRPr="00352C69" w14:paraId="38378C4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4CB342" w14:textId="77777777" w:rsidR="008A356F" w:rsidRPr="00352C69" w:rsidRDefault="00352C69">
            <w:pPr>
              <w:spacing w:after="0"/>
              <w:ind w:left="33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</w:tcPr>
          <w:p w14:paraId="6085CE1B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</w:tcPr>
          <w:p w14:paraId="0840C7A4" w14:textId="77777777" w:rsidR="008A356F" w:rsidRPr="00352C69" w:rsidRDefault="00352C69">
            <w:pPr>
              <w:spacing w:after="0"/>
              <w:ind w:left="358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 Months </w:t>
            </w:r>
          </w:p>
        </w:tc>
      </w:tr>
      <w:tr w:rsidR="008A356F" w:rsidRPr="00352C69" w14:paraId="7BD566B6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60D9EB7" w14:textId="77777777" w:rsidR="008A356F" w:rsidRPr="00352C69" w:rsidRDefault="00352C69">
            <w:pPr>
              <w:spacing w:after="0"/>
              <w:ind w:left="33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</w:tcPr>
          <w:p w14:paraId="138EB64A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vAlign w:val="center"/>
          </w:tcPr>
          <w:p w14:paraId="64F3E642" w14:textId="77777777" w:rsidR="008A356F" w:rsidRPr="00352C69" w:rsidRDefault="00352C69">
            <w:pPr>
              <w:spacing w:after="0"/>
              <w:ind w:left="144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 Dry place </w:t>
            </w:r>
          </w:p>
        </w:tc>
      </w:tr>
      <w:tr w:rsidR="008A356F" w:rsidRPr="00352C69" w14:paraId="3F6CBAB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4D2542B" w14:textId="77777777" w:rsidR="008A356F" w:rsidRPr="00352C69" w:rsidRDefault="00352C69">
            <w:pPr>
              <w:spacing w:after="0"/>
              <w:ind w:left="32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14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nil"/>
            </w:tcBorders>
          </w:tcPr>
          <w:p w14:paraId="53F3DFCB" w14:textId="77777777" w:rsidR="008A356F" w:rsidRPr="00352C69" w:rsidRDefault="008A356F">
            <w:pPr>
              <w:rPr>
                <w:rFonts w:ascii="Arial" w:hAnsi="Arial" w:cs="Arial"/>
                <w:sz w:val="28"/>
                <w:szCs w:val="28"/>
              </w:rPr>
            </w:pPr>
          </w:p>
        </w:tc>
        <w:tc>
          <w:tcPr>
            <w:tcW w:w="3011" w:type="dxa"/>
            <w:gridSpan w:val="2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vAlign w:val="center"/>
          </w:tcPr>
          <w:p w14:paraId="4DDD5758" w14:textId="77777777" w:rsidR="008A356F" w:rsidRPr="00352C69" w:rsidRDefault="00352C69">
            <w:pPr>
              <w:spacing w:after="0"/>
              <w:ind w:left="144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Cool Dry place </w:t>
            </w:r>
          </w:p>
        </w:tc>
      </w:tr>
    </w:tbl>
    <w:p w14:paraId="7B66091E" w14:textId="4B484DC4" w:rsidR="008A356F" w:rsidRPr="00352C69" w:rsidRDefault="008A356F" w:rsidP="00352C69">
      <w:pPr>
        <w:spacing w:after="158"/>
        <w:jc w:val="both"/>
        <w:rPr>
          <w:rFonts w:ascii="Arial" w:hAnsi="Arial" w:cs="Arial"/>
          <w:sz w:val="28"/>
          <w:szCs w:val="28"/>
        </w:rPr>
      </w:pPr>
    </w:p>
    <w:p w14:paraId="1478B6C4" w14:textId="77777777" w:rsidR="008A356F" w:rsidRPr="00352C69" w:rsidRDefault="008A356F">
      <w:pPr>
        <w:spacing w:after="0"/>
        <w:ind w:left="-1440" w:right="62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958" w:type="dxa"/>
        <w:tblInd w:w="6" w:type="dxa"/>
        <w:tblCellMar>
          <w:top w:w="48" w:type="dxa"/>
          <w:left w:w="107" w:type="dxa"/>
          <w:bottom w:w="0" w:type="dxa"/>
          <w:right w:w="59" w:type="dxa"/>
        </w:tblCellMar>
        <w:tblLook w:val="04A0" w:firstRow="1" w:lastRow="0" w:firstColumn="1" w:lastColumn="0" w:noHBand="0" w:noVBand="1"/>
      </w:tblPr>
      <w:tblGrid>
        <w:gridCol w:w="2240"/>
        <w:gridCol w:w="2240"/>
        <w:gridCol w:w="2241"/>
        <w:gridCol w:w="2237"/>
      </w:tblGrid>
      <w:tr w:rsidR="008A356F" w:rsidRPr="00352C69" w14:paraId="35E0F69F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6084236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145EEB1A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6205E9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896E72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Dean's Cheddar &amp; Chilli Bites 100g </w:t>
            </w:r>
          </w:p>
        </w:tc>
      </w:tr>
      <w:tr w:rsidR="008A356F" w:rsidRPr="00352C69" w14:paraId="60F5EDAF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86DF633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8ACD61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2562 / BIS106M </w:t>
            </w:r>
          </w:p>
        </w:tc>
      </w:tr>
      <w:tr w:rsidR="008A356F" w:rsidRPr="00352C69" w14:paraId="2A73C7A4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AC3E8B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E850E2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Dean's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of Huntly </w:t>
            </w:r>
          </w:p>
        </w:tc>
      </w:tr>
      <w:tr w:rsidR="008A356F" w:rsidRPr="00352C69" w14:paraId="29162A7F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BEBABE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0ECE89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8A356F" w:rsidRPr="00352C69" w14:paraId="2695FF7E" w14:textId="77777777">
        <w:trPr>
          <w:trHeight w:val="295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26923FA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4D09DB86" w14:textId="77777777">
        <w:trPr>
          <w:trHeight w:val="81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3775E29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>Extra Mature White Cheddar (27%)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>), Flour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Flour, Calcium Carbonate, Iron, Niacin, </w:t>
            </w:r>
          </w:p>
          <w:p w14:paraId="75643F7B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Thiamin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), Oat Flakes (27%), Vegetable Margarine (Sustainable Palm Oil, Rapeseed Oil, Water, Salt, </w:t>
            </w:r>
          </w:p>
          <w:p w14:paraId="21E443CD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>Natural Flavouring), Salted Butter (Butter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), Salt), Golden Caster Sugar, Salt, White Pepper </w:t>
            </w:r>
          </w:p>
        </w:tc>
      </w:tr>
      <w:tr w:rsidR="008A356F" w:rsidRPr="00352C69" w14:paraId="03F0B0CF" w14:textId="77777777">
        <w:trPr>
          <w:trHeight w:val="29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E378B89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51BF9D48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3BBA4DB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Nutritional: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0B02D1E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082CD4F1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01B4A3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7BB71E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2,077.00 </w:t>
            </w:r>
          </w:p>
        </w:tc>
      </w:tr>
      <w:tr w:rsidR="008A356F" w:rsidRPr="00352C69" w14:paraId="1A05098A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F1C943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8C2F384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499.00 </w:t>
            </w:r>
          </w:p>
        </w:tc>
      </w:tr>
      <w:tr w:rsidR="008A356F" w:rsidRPr="00352C69" w14:paraId="32BA482D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4BACE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834F57B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32.00 </w:t>
            </w:r>
          </w:p>
        </w:tc>
      </w:tr>
      <w:tr w:rsidR="008A356F" w:rsidRPr="00352C69" w14:paraId="0355B792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6FADAE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66C30D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15.00 </w:t>
            </w:r>
          </w:p>
        </w:tc>
      </w:tr>
      <w:tr w:rsidR="008A356F" w:rsidRPr="00352C69" w14:paraId="4EE9938D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A701A75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9B3B9BF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37.00 </w:t>
            </w:r>
          </w:p>
        </w:tc>
      </w:tr>
      <w:tr w:rsidR="008A356F" w:rsidRPr="00352C69" w14:paraId="2C896AA0" w14:textId="77777777">
        <w:trPr>
          <w:trHeight w:val="300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1CE66C8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649E957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1.80 </w:t>
            </w:r>
          </w:p>
        </w:tc>
      </w:tr>
      <w:tr w:rsidR="008A356F" w:rsidRPr="00352C69" w14:paraId="54C74520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ECC428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D2237E5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13.00 </w:t>
            </w:r>
          </w:p>
        </w:tc>
      </w:tr>
      <w:tr w:rsidR="008A356F" w:rsidRPr="00352C69" w14:paraId="01A211D7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BB3BD0E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68B986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1.30 </w:t>
            </w:r>
          </w:p>
        </w:tc>
      </w:tr>
      <w:tr w:rsidR="008A356F" w:rsidRPr="00352C69" w14:paraId="42AD031B" w14:textId="77777777">
        <w:trPr>
          <w:trHeight w:val="295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1931582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05C21E7E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5CF0D0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8F1269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52373E7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1871D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D2E837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7251D7A" w14:textId="77777777">
        <w:trPr>
          <w:trHeight w:val="301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22414D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93025C0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0A2633A1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5E8AC49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4767BB75" w14:textId="77777777">
        <w:trPr>
          <w:trHeight w:val="298"/>
        </w:trPr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97696C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29B44E72" w14:textId="77777777" w:rsidR="008A356F" w:rsidRPr="00352C69" w:rsidRDefault="00352C69">
            <w:pPr>
              <w:spacing w:after="0"/>
              <w:ind w:righ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4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3228C9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3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7053516D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221F2F6B" w14:textId="77777777">
        <w:trPr>
          <w:trHeight w:val="29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18F50E4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6F4B1353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16AE7A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1D44B11B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666DF415" w14:textId="77777777">
        <w:trPr>
          <w:trHeight w:val="875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E315209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3524F8EA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43AE19E5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339C9FC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B0681CA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CED2AE7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924353F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D1B5733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6DB79E2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1939E8F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736A818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4A648691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CDFB2C8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CDAA122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7666ED2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D8B5420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527153C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BB8E45F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FB647D3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3EEE6C2E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72828C55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F1DEB2C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9D3EEF2" w14:textId="77777777" w:rsidR="008A356F" w:rsidRPr="00352C69" w:rsidRDefault="00352C69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3BBC22B" w14:textId="77777777">
        <w:trPr>
          <w:trHeight w:val="585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54E9197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2341950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2F2468A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514B6A0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Celery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6AF0226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5EA0200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3891B0F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DE00343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B0595F3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D5B799E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9555E0A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3083DCB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0566FD4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F0D0F13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91CF966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E37722E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0243BF5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F040975" w14:textId="77777777">
        <w:trPr>
          <w:trHeight w:val="81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7989E42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FC52DF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For allergens, including cereals containing gluten, see ingredients in bold.  May contain Nuts. </w:t>
            </w:r>
          </w:p>
        </w:tc>
      </w:tr>
      <w:tr w:rsidR="008A356F" w:rsidRPr="00352C69" w14:paraId="31D35FE9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8EB9C2D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146EFB90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5134743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FA1921C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100 </w:t>
            </w:r>
          </w:p>
        </w:tc>
      </w:tr>
      <w:tr w:rsidR="008A356F" w:rsidRPr="00352C69" w14:paraId="41C96A15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0B5906B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7208D3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 Months </w:t>
            </w:r>
          </w:p>
        </w:tc>
      </w:tr>
      <w:tr w:rsidR="008A356F" w:rsidRPr="00352C69" w14:paraId="7095F149" w14:textId="77777777">
        <w:trPr>
          <w:trHeight w:val="58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6F78E5B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21D1406" w14:textId="77777777" w:rsidR="008A356F" w:rsidRPr="00352C69" w:rsidRDefault="00352C69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Ambient temperature </w:t>
            </w:r>
          </w:p>
        </w:tc>
      </w:tr>
      <w:tr w:rsidR="008A356F" w:rsidRPr="00352C69" w14:paraId="0FD7E502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35665D2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48CFD22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</w:tbl>
    <w:p w14:paraId="3DCD0495" w14:textId="37E28711" w:rsidR="008A356F" w:rsidRPr="00352C69" w:rsidRDefault="00352C69" w:rsidP="00352C69">
      <w:pPr>
        <w:spacing w:after="158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7D35A94F" w14:textId="77777777" w:rsidR="008A356F" w:rsidRPr="00352C69" w:rsidRDefault="00352C69">
      <w:pPr>
        <w:spacing w:after="0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0EAD2C18" w14:textId="77777777" w:rsidR="008A356F" w:rsidRPr="00352C69" w:rsidRDefault="008A356F">
      <w:pPr>
        <w:spacing w:after="0"/>
        <w:ind w:left="-1440" w:right="122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8" w:type="dxa"/>
          <w:left w:w="107" w:type="dxa"/>
          <w:bottom w:w="0" w:type="dxa"/>
          <w:right w:w="60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8A356F" w:rsidRPr="00352C69" w14:paraId="1161D951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48159E1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1C52314B" w14:textId="77777777">
        <w:trPr>
          <w:trHeight w:val="54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1DAC453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0AAA46D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Olives Et Al Pigs in Blankets Mixed Nuts 70g </w:t>
            </w:r>
          </w:p>
          <w:p w14:paraId="5D72E89A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Pouch </w:t>
            </w:r>
          </w:p>
        </w:tc>
      </w:tr>
      <w:tr w:rsidR="008A356F" w:rsidRPr="00352C69" w14:paraId="1895845D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839B974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98C5B3F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PNPIB70 / NUT606J </w:t>
            </w:r>
          </w:p>
        </w:tc>
      </w:tr>
      <w:tr w:rsidR="008A356F" w:rsidRPr="00352C69" w14:paraId="001D8F9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039CA8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9DADB4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Olives et Al </w:t>
            </w:r>
          </w:p>
        </w:tc>
      </w:tr>
      <w:tr w:rsidR="008A356F" w:rsidRPr="00352C69" w14:paraId="521111AC" w14:textId="77777777">
        <w:trPr>
          <w:trHeight w:val="54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91B1683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3B53F7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Produced in the UNITED KINGDOM with ingredients from around the world </w:t>
            </w:r>
          </w:p>
        </w:tc>
      </w:tr>
      <w:tr w:rsidR="008A356F" w:rsidRPr="00352C69" w14:paraId="6CDD2EEC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3DFD437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40D0A8B1" w14:textId="77777777">
        <w:trPr>
          <w:trHeight w:val="819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5E1821" w14:textId="77777777" w:rsidR="008A356F" w:rsidRPr="00352C69" w:rsidRDefault="00352C69">
            <w:pPr>
              <w:spacing w:after="0"/>
              <w:ind w:right="47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NUT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Mix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PEANUTS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CASHEW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ALMONDS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s) 92%, Smoky Bacon Flavour Seasoning (Yeast Extract Powder, Sugar, Rice Flour, Onion Powder, Natural Flavourings, Acidity Regulator: Citric Acid E330, Smoke Flavouring, Colour: Paprika E160c, Spice (Pimento)), Sugar, Salt, Extra Virgin Olive Oil </w:t>
            </w:r>
          </w:p>
        </w:tc>
      </w:tr>
      <w:tr w:rsidR="008A356F" w:rsidRPr="00352C69" w14:paraId="1961F468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FE46E23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Nutritional Information </w:t>
            </w:r>
          </w:p>
        </w:tc>
      </w:tr>
      <w:tr w:rsidR="008A356F" w:rsidRPr="00352C69" w14:paraId="18771D9C" w14:textId="77777777">
        <w:trPr>
          <w:trHeight w:val="29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5DE9FC64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74847486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2CFC4819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CB7B6ED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EF15FFE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2,315.00 </w:t>
            </w:r>
          </w:p>
        </w:tc>
      </w:tr>
      <w:tr w:rsidR="008A356F" w:rsidRPr="00352C69" w14:paraId="59FE4100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66C318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2574BA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554.00 </w:t>
            </w:r>
          </w:p>
        </w:tc>
      </w:tr>
      <w:tr w:rsidR="008A356F" w:rsidRPr="00352C69" w14:paraId="732773C6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A10761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8F2912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46.00 </w:t>
            </w:r>
          </w:p>
        </w:tc>
      </w:tr>
      <w:tr w:rsidR="008A356F" w:rsidRPr="00352C69" w14:paraId="4F0900B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9163C5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3AD6BB0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6.00 </w:t>
            </w:r>
          </w:p>
        </w:tc>
      </w:tr>
      <w:tr w:rsidR="008A356F" w:rsidRPr="00352C69" w14:paraId="1A0A9E6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76DA57B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72253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20.00 </w:t>
            </w:r>
          </w:p>
        </w:tc>
      </w:tr>
      <w:tr w:rsidR="008A356F" w:rsidRPr="00352C69" w14:paraId="6636321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6B8CB8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022444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8.00 </w:t>
            </w:r>
          </w:p>
        </w:tc>
      </w:tr>
      <w:tr w:rsidR="008A356F" w:rsidRPr="00352C69" w14:paraId="2A77313D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82CCA6A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95E1C7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22.00 </w:t>
            </w:r>
          </w:p>
        </w:tc>
      </w:tr>
      <w:tr w:rsidR="008A356F" w:rsidRPr="00352C69" w14:paraId="2C924606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A8BE90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9A36625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2.00 </w:t>
            </w:r>
          </w:p>
        </w:tc>
      </w:tr>
      <w:tr w:rsidR="008A356F" w:rsidRPr="00352C69" w14:paraId="30836272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29530F2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02B62B79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64818A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9CA589C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B26341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1AE696C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0F0B03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D9D06C4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3A9A443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E0F5782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2A55ABD6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C1986CF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125DF88D" w14:textId="77777777">
        <w:trPr>
          <w:trHeight w:val="299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ADF54D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33A86C88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5863EA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5CFDDEEC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50CEF4EE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A14F384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09B2206B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E973078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92B358B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225220E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92535C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594A386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B3B72A1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3C3F90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0348E14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F6738A8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2A94A68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339828EF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2330F573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5F58216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168C65FA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00223ADB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844F726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8CA3362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05D2A0DB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C38879A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FB6E095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4BAB49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C71942C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C4E590B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E4DDC97" w14:textId="77777777">
        <w:trPr>
          <w:trHeight w:val="584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9AFDF0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B0BC9EA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D52EEBB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C146ABD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64FC55A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C37DCBE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19D3807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77B31F1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300039B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61C37F7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39C01DB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CBB1F9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2970B01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78DF9F5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1F8DE9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1B8D4A7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AC2E5DA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BF04F79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37F62FA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904E5CA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A8B32B0" w14:textId="77777777">
        <w:trPr>
          <w:trHeight w:val="54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D25ADAC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847BB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See ingredients in BOLD. May contain other Nuts and Sesame. </w:t>
            </w:r>
          </w:p>
        </w:tc>
      </w:tr>
      <w:tr w:rsidR="008A356F" w:rsidRPr="00352C69" w14:paraId="317F78B6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924528A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2B0D564C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46AC46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4B97D9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70 </w:t>
            </w:r>
          </w:p>
        </w:tc>
      </w:tr>
      <w:tr w:rsidR="008A356F" w:rsidRPr="00352C69" w14:paraId="459265D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B472C2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A34B73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 Months </w:t>
            </w:r>
          </w:p>
        </w:tc>
      </w:tr>
      <w:tr w:rsidR="008A356F" w:rsidRPr="00352C69" w14:paraId="20EE6153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C5A2554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956C5C8" w14:textId="77777777" w:rsidR="008A356F" w:rsidRPr="00352C69" w:rsidRDefault="00352C69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a cool, dark place </w:t>
            </w:r>
          </w:p>
        </w:tc>
      </w:tr>
      <w:tr w:rsidR="008A356F" w:rsidRPr="00352C69" w14:paraId="4E984F33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418748E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93C6FC2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Eat immediately </w:t>
            </w:r>
          </w:p>
        </w:tc>
      </w:tr>
    </w:tbl>
    <w:p w14:paraId="6CBABCB2" w14:textId="4E96CE47" w:rsidR="008A356F" w:rsidRPr="00352C69" w:rsidRDefault="008A356F" w:rsidP="00352C69">
      <w:pPr>
        <w:spacing w:after="158"/>
        <w:jc w:val="both"/>
        <w:rPr>
          <w:rFonts w:ascii="Arial" w:hAnsi="Arial" w:cs="Arial"/>
          <w:sz w:val="28"/>
          <w:szCs w:val="28"/>
        </w:rPr>
      </w:pPr>
    </w:p>
    <w:p w14:paraId="52E5F21F" w14:textId="77777777" w:rsidR="008A356F" w:rsidRPr="00352C69" w:rsidRDefault="008A356F">
      <w:pPr>
        <w:spacing w:after="0"/>
        <w:ind w:left="-1440" w:right="4"/>
        <w:rPr>
          <w:rFonts w:ascii="Arial" w:hAnsi="Arial" w:cs="Arial"/>
          <w:sz w:val="28"/>
          <w:szCs w:val="28"/>
        </w:rPr>
      </w:pPr>
    </w:p>
    <w:tbl>
      <w:tblPr>
        <w:tblStyle w:val="TableGrid"/>
        <w:tblW w:w="9016" w:type="dxa"/>
        <w:tblInd w:w="6" w:type="dxa"/>
        <w:tblCellMar>
          <w:top w:w="48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53"/>
        <w:gridCol w:w="2253"/>
        <w:gridCol w:w="2258"/>
        <w:gridCol w:w="2252"/>
      </w:tblGrid>
      <w:tr w:rsidR="008A356F" w:rsidRPr="00352C69" w14:paraId="74047EE3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A867A09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4336B4B1" w14:textId="77777777">
        <w:trPr>
          <w:trHeight w:val="54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B84BF93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EB66702" w14:textId="77777777" w:rsidR="008A356F" w:rsidRPr="00352C69" w:rsidRDefault="00352C69">
            <w:pPr>
              <w:spacing w:after="0"/>
              <w:ind w:left="1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Lily O'Brien's Dark &amp; Milk Choc Blend Caramel &amp; </w:t>
            </w:r>
          </w:p>
          <w:p w14:paraId="169A9444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Sea Salt 100g Bag </w:t>
            </w:r>
          </w:p>
        </w:tc>
      </w:tr>
      <w:tr w:rsidR="008A356F" w:rsidRPr="00352C69" w14:paraId="4654C65C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BEC8CA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29A2B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5107245 / CHOC601V </w:t>
            </w:r>
          </w:p>
        </w:tc>
      </w:tr>
      <w:tr w:rsidR="008A356F" w:rsidRPr="00352C69" w14:paraId="773E2E87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D4A9CE0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7114F7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Colian Limited </w:t>
            </w:r>
          </w:p>
        </w:tc>
      </w:tr>
      <w:tr w:rsidR="008A356F" w:rsidRPr="00352C69" w14:paraId="72890666" w14:textId="77777777">
        <w:trPr>
          <w:trHeight w:val="301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78BF957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E941A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Poland </w:t>
            </w:r>
          </w:p>
        </w:tc>
      </w:tr>
      <w:tr w:rsidR="008A356F" w:rsidRPr="00352C69" w14:paraId="362BC843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DC769A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69A984E0" w14:textId="77777777">
        <w:trPr>
          <w:trHeight w:val="1624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8AE8177" w14:textId="77777777" w:rsidR="008A356F" w:rsidRPr="00352C69" w:rsidRDefault="00352C69">
            <w:pPr>
              <w:spacing w:after="0"/>
              <w:ind w:right="47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>Dark Chocolate 43% [Cocoa Mass, Sugar, Cocoa Butter, Emulsifier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Lecithin), Natural Vanilla Flavouring],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Chocolate 32% [Sugar, Whole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Powder, Cocoa Butter, Cocoa Mass, Emulsifier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Lecithin), Natural Vanilla Flavouring], Sticky Toffee Caramel 24.8% [Sugar, Glucose Syrup, Coconut Oil, Water, Sweetened Skimmed Condensed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>, Sugar, Lactose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)),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Chocolate (Sugar, Cocoa Butter, Cocoa Mass, Whole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Powder, Whey Powder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>), Emulsifier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Lecithin)), Butter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), Salt)], Sea Salt (0.1%), Natural Flavouring. </w:t>
            </w:r>
          </w:p>
        </w:tc>
      </w:tr>
      <w:tr w:rsidR="008A356F" w:rsidRPr="00352C69" w14:paraId="79631B80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75B6CA1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Nutritional Information </w:t>
            </w:r>
          </w:p>
        </w:tc>
      </w:tr>
      <w:tr w:rsidR="008A356F" w:rsidRPr="00352C69" w14:paraId="5212C2A6" w14:textId="77777777">
        <w:trPr>
          <w:trHeight w:val="29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6A22F47C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5A0A23F8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2D46DF28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C2472D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C316044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2,160.00 </w:t>
            </w:r>
          </w:p>
        </w:tc>
      </w:tr>
      <w:tr w:rsidR="008A356F" w:rsidRPr="00352C69" w14:paraId="7F0DC97E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EBBBD4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9173A0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516.00 </w:t>
            </w:r>
          </w:p>
        </w:tc>
      </w:tr>
      <w:tr w:rsidR="008A356F" w:rsidRPr="00352C69" w14:paraId="4038A837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F7D71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50371FD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29.00 </w:t>
            </w:r>
          </w:p>
        </w:tc>
      </w:tr>
      <w:tr w:rsidR="008A356F" w:rsidRPr="00352C69" w14:paraId="1059D1A8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9A0D63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9006CC7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18.00 </w:t>
            </w:r>
          </w:p>
        </w:tc>
      </w:tr>
      <w:tr w:rsidR="008A356F" w:rsidRPr="00352C69" w14:paraId="73E1576E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0CCD8D2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A6D25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58.00 </w:t>
            </w:r>
          </w:p>
        </w:tc>
      </w:tr>
      <w:tr w:rsidR="008A356F" w:rsidRPr="00352C69" w14:paraId="46920519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E41DC2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8566CA0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53.00 </w:t>
            </w:r>
          </w:p>
        </w:tc>
      </w:tr>
      <w:tr w:rsidR="008A356F" w:rsidRPr="00352C69" w14:paraId="31DC1606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DA7B27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B376A9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5.40 </w:t>
            </w:r>
          </w:p>
        </w:tc>
      </w:tr>
      <w:tr w:rsidR="008A356F" w:rsidRPr="00352C69" w14:paraId="25A170F9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345BBD8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443B3E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0.29 </w:t>
            </w:r>
          </w:p>
        </w:tc>
      </w:tr>
      <w:tr w:rsidR="008A356F" w:rsidRPr="00352C69" w14:paraId="36A00E14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D77C3D1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5305B80C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548F759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45E241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3CC3E4B6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D72756F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0FEB54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7F5AA2A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29E2DF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F16D29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0F9C3C97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68DF92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643F38CD" w14:textId="77777777">
        <w:trPr>
          <w:trHeight w:val="298"/>
        </w:trPr>
        <w:tc>
          <w:tcPr>
            <w:tcW w:w="225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7CD2426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5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13F0C7F5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5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33C91D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5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38B71F79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1D0C5FCC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872F42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78B9FF6C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EC3C55C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77759BA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4603A2D7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88BDAF" w14:textId="77777777" w:rsidR="008A356F" w:rsidRPr="00352C69" w:rsidRDefault="00352C69">
            <w:pPr>
              <w:spacing w:after="0"/>
              <w:ind w:left="5" w:righ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22E1A856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2F4C5059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48AE368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F42C355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7A3050B5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DB33037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E4D6533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0C43E28B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A952146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62A3519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3E8CE487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3569589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BB37499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171620F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E27EBCE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C8E12B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A84B795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5CB8FEC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D5D2C99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3C5BECAD" w14:textId="77777777">
        <w:trPr>
          <w:trHeight w:val="585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83AC58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6775DF2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9F48EA8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D936D09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BCAB0FD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B1689DA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611BE70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Celery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1C3AED2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305E0E8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AB348B0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AF84F44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1E9D0EA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3921234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5D11A46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54306B4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200608B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384B5E6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9999FF2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7651289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B85083B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825CC04" w14:textId="77777777">
        <w:trPr>
          <w:trHeight w:val="81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599B898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4B631A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ALLERGY ADVICE: Contains MILK, SOYA. May also contain Nuts, PEANUTs &amp; Cereals containing Gluten. </w:t>
            </w:r>
          </w:p>
        </w:tc>
      </w:tr>
      <w:tr w:rsidR="008A356F" w:rsidRPr="00352C69" w14:paraId="7C3F857B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D107AAF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4AE26737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BF0ADE8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B4C5840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100 </w:t>
            </w:r>
          </w:p>
        </w:tc>
      </w:tr>
      <w:tr w:rsidR="008A356F" w:rsidRPr="00352C69" w14:paraId="0E346BFC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9E8C42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77B3AA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9 Months </w:t>
            </w:r>
          </w:p>
        </w:tc>
      </w:tr>
      <w:tr w:rsidR="008A356F" w:rsidRPr="00352C69" w14:paraId="593E37A1" w14:textId="77777777">
        <w:trPr>
          <w:trHeight w:val="814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C1F5341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8C99AA3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Please store your Lily O'Brien's chocolates in a cool dry place 15-18°C away from moisture, strong sunlight and odours. </w:t>
            </w:r>
          </w:p>
        </w:tc>
      </w:tr>
      <w:tr w:rsidR="008A356F" w:rsidRPr="00352C69" w14:paraId="20D75506" w14:textId="77777777">
        <w:trPr>
          <w:trHeight w:val="81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2E90237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006D2F3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Please store your Lily O'Brien's chocolates in a cool dry place 15-18°C away from moisture, strong sunlight and odours. </w:t>
            </w:r>
          </w:p>
        </w:tc>
      </w:tr>
    </w:tbl>
    <w:p w14:paraId="7FD49A53" w14:textId="7B9FEC7D" w:rsidR="008A356F" w:rsidRPr="00352C69" w:rsidRDefault="00352C69" w:rsidP="00352C69">
      <w:pPr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1A31529F" w14:textId="77777777" w:rsidR="008A356F" w:rsidRPr="00352C69" w:rsidRDefault="00352C69">
      <w:pPr>
        <w:spacing w:after="0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tbl>
      <w:tblPr>
        <w:tblStyle w:val="TableGrid"/>
        <w:tblW w:w="9349" w:type="dxa"/>
        <w:tblInd w:w="6" w:type="dxa"/>
        <w:tblCellMar>
          <w:top w:w="58" w:type="dxa"/>
          <w:left w:w="107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2338"/>
        <w:gridCol w:w="2336"/>
        <w:gridCol w:w="2339"/>
        <w:gridCol w:w="2336"/>
      </w:tblGrid>
      <w:tr w:rsidR="008A356F" w:rsidRPr="00352C69" w14:paraId="0F5CF828" w14:textId="77777777">
        <w:trPr>
          <w:trHeight w:val="296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13B69F6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78E6CC6A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A8DEAF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73DCB4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West Country Legends Piquant Chilli Jam 113g </w:t>
            </w:r>
          </w:p>
        </w:tc>
      </w:tr>
      <w:tr w:rsidR="008A356F" w:rsidRPr="00352C69" w14:paraId="0C767D34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93CF56B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9FEDE7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WCL445 / PRES601W </w:t>
            </w:r>
          </w:p>
        </w:tc>
      </w:tr>
      <w:tr w:rsidR="008A356F" w:rsidRPr="00352C69" w14:paraId="40ADDA78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8ADF5E7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BF79BC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Holleys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Fine Foods Ltd </w:t>
            </w:r>
          </w:p>
        </w:tc>
      </w:tr>
      <w:tr w:rsidR="008A356F" w:rsidRPr="00352C69" w14:paraId="09A6E2E2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8A2F7C5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083A06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8A356F" w:rsidRPr="00352C69" w14:paraId="497B3533" w14:textId="77777777">
        <w:trPr>
          <w:trHeight w:val="295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25A9E63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2E8311CE" w14:textId="77777777">
        <w:trPr>
          <w:trHeight w:val="302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6B4BB53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Sugar, Peppers, Tomatoes, White Wine Vinegar, Onions, Chillies (2%), Garlic, Lemon Juice, Salt. </w:t>
            </w:r>
          </w:p>
        </w:tc>
      </w:tr>
      <w:tr w:rsidR="008A356F" w:rsidRPr="00352C69" w14:paraId="6D977D7C" w14:textId="77777777">
        <w:trPr>
          <w:trHeight w:val="296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54EDD94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78FB43BC" w14:textId="77777777">
        <w:trPr>
          <w:trHeight w:val="29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67B5EEA9" w14:textId="77777777" w:rsidR="008A356F" w:rsidRPr="00352C69" w:rsidRDefault="00352C69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Nutritional: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991C9E5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4A9CB0F4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627290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DD1F47A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902.00 </w:t>
            </w:r>
          </w:p>
        </w:tc>
      </w:tr>
      <w:tr w:rsidR="008A356F" w:rsidRPr="00352C69" w14:paraId="607B792B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3D692A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6F85901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213.00 </w:t>
            </w:r>
          </w:p>
        </w:tc>
      </w:tr>
      <w:tr w:rsidR="008A356F" w:rsidRPr="00352C69" w14:paraId="6C18E704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BE43F7C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E646237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399A7E6E" w14:textId="77777777">
        <w:trPr>
          <w:trHeight w:val="300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637B38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D7AC314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0.00 </w:t>
            </w:r>
          </w:p>
        </w:tc>
      </w:tr>
      <w:tr w:rsidR="008A356F" w:rsidRPr="00352C69" w14:paraId="2F650DD8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F10338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158391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49.00 </w:t>
            </w:r>
          </w:p>
        </w:tc>
      </w:tr>
      <w:tr w:rsidR="008A356F" w:rsidRPr="00352C69" w14:paraId="40E624E2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D0EBD6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F45ED0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47.00 </w:t>
            </w:r>
          </w:p>
        </w:tc>
      </w:tr>
      <w:tr w:rsidR="008A356F" w:rsidRPr="00352C69" w14:paraId="678A4AF8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21CB57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382AF42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1.50 </w:t>
            </w:r>
          </w:p>
        </w:tc>
      </w:tr>
      <w:tr w:rsidR="008A356F" w:rsidRPr="00352C69" w14:paraId="5206A7DE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6AFDAF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6930A81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0.40 </w:t>
            </w:r>
          </w:p>
        </w:tc>
      </w:tr>
      <w:tr w:rsidR="008A356F" w:rsidRPr="00352C69" w14:paraId="3BA7DFCB" w14:textId="77777777">
        <w:trPr>
          <w:trHeight w:val="295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462C18B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3B92EBA3" w14:textId="77777777">
        <w:trPr>
          <w:trHeight w:val="301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241309C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9F29D8D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13AADD0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6695A6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087B515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05EBB76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2ACD79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C194452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7A3A8B1" w14:textId="77777777">
        <w:trPr>
          <w:trHeight w:val="296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D4A54CB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472BD4BA" w14:textId="77777777">
        <w:trPr>
          <w:trHeight w:val="298"/>
        </w:trPr>
        <w:tc>
          <w:tcPr>
            <w:tcW w:w="233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8B69F0" w14:textId="77777777" w:rsidR="008A356F" w:rsidRPr="00352C69" w:rsidRDefault="00352C69">
            <w:pPr>
              <w:spacing w:after="0"/>
              <w:ind w:lef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33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3B6BFBA6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339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8A1D2AA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33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331BA8EA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6BF52634" w14:textId="77777777">
        <w:trPr>
          <w:trHeight w:val="299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78CB47D" w14:textId="77777777" w:rsidR="008A356F" w:rsidRPr="00352C69" w:rsidRDefault="00352C69">
            <w:pPr>
              <w:spacing w:after="0"/>
              <w:ind w:left="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6D955D45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6C79067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0FB8E78" w14:textId="77777777" w:rsidR="008A356F" w:rsidRPr="00352C69" w:rsidRDefault="00352C69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072FB652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6280B71" w14:textId="77777777" w:rsidR="008A356F" w:rsidRPr="00352C69" w:rsidRDefault="00352C69">
            <w:pPr>
              <w:spacing w:after="0"/>
              <w:ind w:left="65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94BACC5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3AEB043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C721678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FD4D9A7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1AC68F3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FACD6F3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4BF1599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839D720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E42E800" w14:textId="77777777" w:rsidR="008A356F" w:rsidRPr="00352C69" w:rsidRDefault="00352C69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7CB2AE8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82E3BE0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DFEE675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6DBC557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1F408BD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0BBCCBA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FA9D8EF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00052C3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A00122E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FC6282F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91AD568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773EBD0" w14:textId="77777777" w:rsidR="008A356F" w:rsidRPr="00352C69" w:rsidRDefault="00352C69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52A76C2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06A3D532" w14:textId="77777777">
        <w:trPr>
          <w:trHeight w:val="585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579C3F6" w14:textId="77777777" w:rsidR="008A356F" w:rsidRPr="00352C69" w:rsidRDefault="00352C69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B5F6B4B" w14:textId="77777777" w:rsidR="008A356F" w:rsidRPr="00352C69" w:rsidRDefault="00352C69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3E6B104" w14:textId="77777777">
        <w:trPr>
          <w:trHeight w:val="585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6369470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Celery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6E96C26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AA06C96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421BDAC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D763372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51D0E8B6" w14:textId="77777777">
        <w:trPr>
          <w:trHeight w:val="587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7729DF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3230703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BE390AC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67C7A2A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0677441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39F8841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431CCAA" w14:textId="77777777" w:rsidR="008A356F" w:rsidRPr="00352C69" w:rsidRDefault="00352C69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5853DC6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1FB854D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7A3B0FB5" w14:textId="77777777" w:rsidR="008A356F" w:rsidRPr="00352C69" w:rsidRDefault="00352C69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D69AC0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3C63815D" w14:textId="77777777">
        <w:trPr>
          <w:trHeight w:val="297"/>
        </w:trPr>
        <w:tc>
          <w:tcPr>
            <w:tcW w:w="9349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935B4BD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4C4BC524" w14:textId="77777777">
        <w:trPr>
          <w:trHeight w:val="299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66AA4C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D9FF377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113 </w:t>
            </w:r>
          </w:p>
        </w:tc>
      </w:tr>
      <w:tr w:rsidR="008A356F" w:rsidRPr="00352C69" w14:paraId="6B14858B" w14:textId="77777777">
        <w:trPr>
          <w:trHeight w:val="29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D6D6AA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9F5F067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3 Months </w:t>
            </w:r>
          </w:p>
        </w:tc>
      </w:tr>
      <w:tr w:rsidR="008A356F" w:rsidRPr="00352C69" w14:paraId="00E1D4E9" w14:textId="77777777">
        <w:trPr>
          <w:trHeight w:val="588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D541584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DCA31B5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Store in a cool dry place out of direct sunlight </w:t>
            </w:r>
          </w:p>
        </w:tc>
      </w:tr>
      <w:tr w:rsidR="008A356F" w:rsidRPr="00352C69" w14:paraId="5F81929E" w14:textId="77777777">
        <w:trPr>
          <w:trHeight w:val="586"/>
        </w:trPr>
        <w:tc>
          <w:tcPr>
            <w:tcW w:w="4674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2B18E56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675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0AE7314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Once opened, keep in an airtight container and consume within 4 weeks </w:t>
            </w:r>
          </w:p>
        </w:tc>
      </w:tr>
    </w:tbl>
    <w:p w14:paraId="3FB12656" w14:textId="6BF1DE52" w:rsidR="008A356F" w:rsidRPr="00352C69" w:rsidRDefault="00352C69" w:rsidP="00352C69">
      <w:pPr>
        <w:spacing w:after="158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p w14:paraId="0A18816B" w14:textId="77777777" w:rsidR="008A356F" w:rsidRPr="00352C69" w:rsidRDefault="00352C69">
      <w:pPr>
        <w:spacing w:after="0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tbl>
      <w:tblPr>
        <w:tblStyle w:val="TableGrid"/>
        <w:tblW w:w="8958" w:type="dxa"/>
        <w:tblInd w:w="6" w:type="dxa"/>
        <w:tblCellMar>
          <w:top w:w="48" w:type="dxa"/>
          <w:left w:w="107" w:type="dxa"/>
          <w:bottom w:w="0" w:type="dxa"/>
          <w:right w:w="58" w:type="dxa"/>
        </w:tblCellMar>
        <w:tblLook w:val="04A0" w:firstRow="1" w:lastRow="0" w:firstColumn="1" w:lastColumn="0" w:noHBand="0" w:noVBand="1"/>
      </w:tblPr>
      <w:tblGrid>
        <w:gridCol w:w="2240"/>
        <w:gridCol w:w="2240"/>
        <w:gridCol w:w="2241"/>
        <w:gridCol w:w="2237"/>
      </w:tblGrid>
      <w:tr w:rsidR="008A356F" w:rsidRPr="00352C69" w14:paraId="7DF7E577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929A6FB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8A356F" w:rsidRPr="00352C69" w14:paraId="7FF44342" w14:textId="77777777">
        <w:trPr>
          <w:trHeight w:val="54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A2AF0DB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66C751" w14:textId="77777777" w:rsidR="008A356F" w:rsidRPr="00352C69" w:rsidRDefault="00352C69">
            <w:pPr>
              <w:spacing w:after="0"/>
              <w:ind w:left="23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Cartwright &amp; Butler Chocolate Wafer Rolls with </w:t>
            </w:r>
          </w:p>
          <w:p w14:paraId="1DF94C63" w14:textId="77777777" w:rsidR="008A356F" w:rsidRPr="00352C69" w:rsidRDefault="00352C69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Cocoa Cream 150g </w:t>
            </w:r>
          </w:p>
        </w:tc>
      </w:tr>
      <w:tr w:rsidR="008A356F" w:rsidRPr="00352C69" w14:paraId="5BF9EF82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C53E40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1F20015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5575 / BIS604S </w:t>
            </w:r>
          </w:p>
        </w:tc>
      </w:tr>
      <w:tr w:rsidR="008A356F" w:rsidRPr="00352C69" w14:paraId="630E3DC1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E662BD0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AB9F61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Moordale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 xml:space="preserve"> Foods </w:t>
            </w:r>
          </w:p>
        </w:tc>
      </w:tr>
      <w:tr w:rsidR="008A356F" w:rsidRPr="00352C69" w14:paraId="37E29A11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63F612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9E3EC06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Poland </w:t>
            </w:r>
          </w:p>
        </w:tc>
      </w:tr>
      <w:tr w:rsidR="008A356F" w:rsidRPr="00352C69" w14:paraId="493E7BF5" w14:textId="77777777">
        <w:trPr>
          <w:trHeight w:val="295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B3D49A2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8A356F" w:rsidRPr="00352C69" w14:paraId="65B13F1D" w14:textId="77777777">
        <w:trPr>
          <w:trHeight w:val="81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D263101" w14:textId="77777777" w:rsidR="008A356F" w:rsidRPr="00352C69" w:rsidRDefault="00352C69">
            <w:pPr>
              <w:spacing w:after="0" w:line="239" w:lineRule="auto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Sugar, Palm Fat,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Flour (Calcium, Iron, Niacin, </w:t>
            </w:r>
            <w:proofErr w:type="spellStart"/>
            <w:r w:rsidRPr="00352C69">
              <w:rPr>
                <w:rFonts w:ascii="Arial" w:hAnsi="Arial" w:cs="Arial"/>
                <w:sz w:val="28"/>
                <w:szCs w:val="28"/>
              </w:rPr>
              <w:t>Thiamin</w:t>
            </w:r>
            <w:proofErr w:type="spellEnd"/>
            <w:r w:rsidRPr="00352C69">
              <w:rPr>
                <w:rFonts w:ascii="Arial" w:hAnsi="Arial" w:cs="Arial"/>
                <w:sz w:val="28"/>
                <w:szCs w:val="28"/>
              </w:rPr>
              <w:t>), Whey Powder (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), Skimmed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 Powder, Low Fat Cocoa Powder (3.2%), Rapeseed Oil,  Colour: Ammonia Caramel, Flavours, </w:t>
            </w:r>
          </w:p>
          <w:p w14:paraId="3D32ECBF" w14:textId="77777777" w:rsidR="008A356F" w:rsidRPr="00352C69" w:rsidRDefault="00352C69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Salt. </w:t>
            </w:r>
          </w:p>
        </w:tc>
      </w:tr>
      <w:tr w:rsidR="008A356F" w:rsidRPr="00352C69" w14:paraId="36D7C2FB" w14:textId="77777777">
        <w:trPr>
          <w:trHeight w:val="297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BCF32AB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8A356F" w:rsidRPr="00352C69" w14:paraId="61A75359" w14:textId="77777777">
        <w:trPr>
          <w:trHeight w:val="29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E5FF080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19A25C3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8A356F" w:rsidRPr="00352C69" w14:paraId="7E76AB36" w14:textId="77777777">
        <w:trPr>
          <w:trHeight w:val="301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B356F4C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BFB9B03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2,196.00 </w:t>
            </w:r>
          </w:p>
        </w:tc>
      </w:tr>
      <w:tr w:rsidR="008A356F" w:rsidRPr="00352C69" w14:paraId="34936A60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99330D4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352C69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C4F263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525.00 </w:t>
            </w:r>
          </w:p>
        </w:tc>
      </w:tr>
      <w:tr w:rsidR="008A356F" w:rsidRPr="00352C69" w14:paraId="724FDC45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664B760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Fat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DB90D4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28.00 </w:t>
            </w:r>
          </w:p>
        </w:tc>
      </w:tr>
      <w:tr w:rsidR="008A356F" w:rsidRPr="00352C69" w14:paraId="74F10B68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C2394D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1D3117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12.00 </w:t>
            </w:r>
          </w:p>
        </w:tc>
      </w:tr>
      <w:tr w:rsidR="008A356F" w:rsidRPr="00352C69" w14:paraId="37F3E403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E4F7CA1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6D2367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61.00 </w:t>
            </w:r>
          </w:p>
        </w:tc>
      </w:tr>
      <w:tr w:rsidR="008A356F" w:rsidRPr="00352C69" w14:paraId="0128B073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27F0668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E2589E9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45.00 </w:t>
            </w:r>
          </w:p>
        </w:tc>
      </w:tr>
      <w:tr w:rsidR="008A356F" w:rsidRPr="00352C69" w14:paraId="49DE29DA" w14:textId="77777777">
        <w:trPr>
          <w:trHeight w:val="300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05E88C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B70240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5.50 </w:t>
            </w:r>
          </w:p>
        </w:tc>
      </w:tr>
      <w:tr w:rsidR="008A356F" w:rsidRPr="00352C69" w14:paraId="7AB66FC4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F87529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B389B3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0.20 </w:t>
            </w:r>
          </w:p>
        </w:tc>
      </w:tr>
      <w:tr w:rsidR="008A356F" w:rsidRPr="00352C69" w14:paraId="1C134564" w14:textId="77777777">
        <w:trPr>
          <w:trHeight w:val="295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3EAA6F1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8A356F" w:rsidRPr="00352C69" w14:paraId="522FB68D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59DF00" w14:textId="77777777" w:rsidR="008A356F" w:rsidRPr="00352C69" w:rsidRDefault="00352C69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4CCDC63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4F0A0F03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7B3158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020A296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1F069682" w14:textId="77777777">
        <w:trPr>
          <w:trHeight w:val="300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EEBA9C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79C851" w14:textId="77777777" w:rsidR="008A356F" w:rsidRPr="00352C69" w:rsidRDefault="00352C69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5F9C06CD" w14:textId="77777777">
        <w:trPr>
          <w:trHeight w:val="29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AC8ACDA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8A356F" w:rsidRPr="00352C69" w14:paraId="11F879EB" w14:textId="77777777">
        <w:trPr>
          <w:trHeight w:val="298"/>
        </w:trPr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FBDDDFB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31F9DB86" w14:textId="77777777" w:rsidR="008A356F" w:rsidRPr="00352C69" w:rsidRDefault="00352C69">
            <w:pPr>
              <w:spacing w:after="0"/>
              <w:ind w:righ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4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967688A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3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6F224D32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8A356F" w:rsidRPr="00352C69" w14:paraId="6C899BD4" w14:textId="77777777">
        <w:trPr>
          <w:trHeight w:val="298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469DE81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8A356F" w:rsidRPr="00352C69" w14:paraId="1C28192A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62C1138" w14:textId="77777777" w:rsidR="008A356F" w:rsidRPr="00352C69" w:rsidRDefault="00352C69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139D7F44" w14:textId="77777777" w:rsidR="008A356F" w:rsidRPr="00352C69" w:rsidRDefault="00352C69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8A356F" w:rsidRPr="00352C69" w14:paraId="53068029" w14:textId="77777777">
        <w:trPr>
          <w:trHeight w:val="874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95A2258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1E46BC1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37EB40CF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B6F95D0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2D31C23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3F76D83C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72213B9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515B87D5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05389265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D52582D" w14:textId="77777777" w:rsidR="008A356F" w:rsidRPr="00352C69" w:rsidRDefault="00352C69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6B0DA324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14A59823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654D8F9" w14:textId="77777777" w:rsidR="008A356F" w:rsidRPr="00352C69" w:rsidRDefault="00352C69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6014AFB5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106FF9CC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FCA20FA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85FDB60" w14:textId="77777777" w:rsidR="008A356F" w:rsidRPr="00352C69" w:rsidRDefault="00352C69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4439AEA8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2CECDC5" w14:textId="77777777" w:rsidR="008A356F" w:rsidRPr="00352C69" w:rsidRDefault="00352C69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42B8BD0F" w14:textId="77777777" w:rsidR="008A356F" w:rsidRPr="00352C69" w:rsidRDefault="00352C69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8A356F" w:rsidRPr="00352C69" w14:paraId="05FBC200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3EE446F" w14:textId="77777777" w:rsidR="008A356F" w:rsidRPr="00352C69" w:rsidRDefault="00352C69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6C45BA0" w14:textId="77777777" w:rsidR="008A356F" w:rsidRPr="00352C69" w:rsidRDefault="00352C69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8A356F" w:rsidRPr="00352C69" w14:paraId="37D4C935" w14:textId="77777777">
        <w:trPr>
          <w:trHeight w:val="585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64E284F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F6D1BEB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1C7D9E8F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937D0FD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D5978D6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74D36865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A388E52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6B8A660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4FB6C61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D58DB62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Fish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4E51FA3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2A6FCD94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C79BFF9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5C67B2B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5BBA672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E2E8002" w14:textId="77777777" w:rsidR="008A356F" w:rsidRPr="00352C69" w:rsidRDefault="00352C69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8F18D03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8A356F" w:rsidRPr="00352C69" w14:paraId="64492B23" w14:textId="77777777">
        <w:trPr>
          <w:trHeight w:val="54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6AED5514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E5CF29" w14:textId="77777777" w:rsidR="008A356F" w:rsidRPr="00352C69" w:rsidRDefault="00352C69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May contain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EGGS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, Sesame Seeds, </w:t>
            </w:r>
            <w:r w:rsidRPr="00352C69">
              <w:rPr>
                <w:rFonts w:ascii="Arial" w:hAnsi="Arial" w:cs="Arial"/>
                <w:b/>
                <w:sz w:val="28"/>
                <w:szCs w:val="28"/>
              </w:rPr>
              <w:t>PEANUT</w:t>
            </w:r>
            <w:r w:rsidRPr="00352C69">
              <w:rPr>
                <w:rFonts w:ascii="Arial" w:hAnsi="Arial" w:cs="Arial"/>
                <w:sz w:val="28"/>
                <w:szCs w:val="28"/>
              </w:rPr>
              <w:t xml:space="preserve">s, Nuts. </w:t>
            </w:r>
          </w:p>
        </w:tc>
      </w:tr>
      <w:tr w:rsidR="008A356F" w:rsidRPr="00352C69" w14:paraId="7C13FF1A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608D659" w14:textId="77777777" w:rsidR="008A356F" w:rsidRPr="00352C69" w:rsidRDefault="00352C69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8A356F" w:rsidRPr="00352C69" w14:paraId="1C46104A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2E826E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14E84B5" w14:textId="77777777" w:rsidR="008A356F" w:rsidRPr="00352C69" w:rsidRDefault="00352C69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150 </w:t>
            </w:r>
          </w:p>
        </w:tc>
      </w:tr>
      <w:tr w:rsidR="008A356F" w:rsidRPr="00352C69" w14:paraId="7076AD72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EB9603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6E6D498" w14:textId="77777777" w:rsidR="008A356F" w:rsidRPr="00352C69" w:rsidRDefault="00352C69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9 Months </w:t>
            </w:r>
          </w:p>
        </w:tc>
      </w:tr>
      <w:tr w:rsidR="008A356F" w:rsidRPr="00352C69" w14:paraId="6A380358" w14:textId="77777777">
        <w:trPr>
          <w:trHeight w:val="58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3E8F3A4" w14:textId="77777777" w:rsidR="008A356F" w:rsidRPr="00352C69" w:rsidRDefault="00352C69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AD78C8E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8A356F" w:rsidRPr="00352C69" w14:paraId="0532EA89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1E52635" w14:textId="77777777" w:rsidR="008A356F" w:rsidRPr="00352C69" w:rsidRDefault="00352C69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EF76D8F" w14:textId="77777777" w:rsidR="008A356F" w:rsidRPr="00352C69" w:rsidRDefault="00352C69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352C69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</w:tbl>
    <w:p w14:paraId="0D5C3D40" w14:textId="77777777" w:rsidR="008A356F" w:rsidRPr="00352C69" w:rsidRDefault="00352C69">
      <w:pPr>
        <w:spacing w:after="0"/>
        <w:jc w:val="both"/>
        <w:rPr>
          <w:rFonts w:ascii="Arial" w:hAnsi="Arial" w:cs="Arial"/>
          <w:sz w:val="28"/>
          <w:szCs w:val="28"/>
        </w:rPr>
      </w:pPr>
      <w:r w:rsidRPr="00352C69">
        <w:rPr>
          <w:rFonts w:ascii="Arial" w:hAnsi="Arial" w:cs="Arial"/>
          <w:b/>
          <w:sz w:val="28"/>
          <w:szCs w:val="28"/>
        </w:rPr>
        <w:t xml:space="preserve"> </w:t>
      </w:r>
    </w:p>
    <w:sectPr w:rsidR="008A356F" w:rsidRPr="00352C69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1906" w:h="16838"/>
      <w:pgMar w:top="1440" w:right="1440" w:bottom="1440" w:left="1440" w:header="751" w:footer="705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5B36E2E" w14:textId="77777777" w:rsidR="00352C69" w:rsidRDefault="00352C69">
      <w:pPr>
        <w:spacing w:after="0" w:line="240" w:lineRule="auto"/>
      </w:pPr>
      <w:r>
        <w:separator/>
      </w:r>
    </w:p>
  </w:endnote>
  <w:endnote w:type="continuationSeparator" w:id="0">
    <w:p w14:paraId="58030411" w14:textId="77777777" w:rsidR="00352C69" w:rsidRDefault="00352C69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1FB39A9" w14:textId="77777777" w:rsidR="008A356F" w:rsidRDefault="00352C69">
    <w:pPr>
      <w:tabs>
        <w:tab w:val="center" w:pos="4513"/>
        <w:tab w:val="right" w:pos="9111"/>
      </w:tabs>
      <w:spacing w:after="0"/>
    </w:pPr>
    <w:r>
      <w:rPr>
        <w:sz w:val="20"/>
      </w:rPr>
      <w:t xml:space="preserve">QF126 v5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sz w:val="20"/>
      </w:rPr>
      <w:t>29</w:t>
    </w:r>
    <w:r>
      <w:rPr>
        <w:sz w:val="20"/>
      </w:rPr>
      <w:fldChar w:fldCharType="end"/>
    </w:r>
    <w:r>
      <w:rPr>
        <w:sz w:val="20"/>
      </w:rPr>
      <w:t xml:space="preserve">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29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33C948" w14:textId="77777777" w:rsidR="008A356F" w:rsidRDefault="00352C69">
    <w:pPr>
      <w:tabs>
        <w:tab w:val="center" w:pos="4513"/>
        <w:tab w:val="right" w:pos="9111"/>
      </w:tabs>
      <w:spacing w:after="0"/>
    </w:pPr>
    <w:r>
      <w:rPr>
        <w:sz w:val="20"/>
      </w:rPr>
      <w:t xml:space="preserve">QF126 v5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sz w:val="20"/>
      </w:rPr>
      <w:t>29</w:t>
    </w:r>
    <w:r>
      <w:rPr>
        <w:sz w:val="20"/>
      </w:rPr>
      <w:fldChar w:fldCharType="end"/>
    </w:r>
    <w:r>
      <w:rPr>
        <w:sz w:val="20"/>
      </w:rPr>
      <w:t xml:space="preserve">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29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482B92" w14:textId="77777777" w:rsidR="008A356F" w:rsidRDefault="00352C69">
    <w:pPr>
      <w:tabs>
        <w:tab w:val="center" w:pos="4513"/>
        <w:tab w:val="right" w:pos="9111"/>
      </w:tabs>
      <w:spacing w:after="0"/>
    </w:pPr>
    <w:r>
      <w:rPr>
        <w:sz w:val="20"/>
      </w:rPr>
      <w:t xml:space="preserve">QF126 v5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sz w:val="20"/>
      </w:rPr>
      <w:t>29</w:t>
    </w:r>
    <w:r>
      <w:rPr>
        <w:sz w:val="20"/>
      </w:rPr>
      <w:fldChar w:fldCharType="end"/>
    </w:r>
    <w:r>
      <w:rPr>
        <w:sz w:val="20"/>
      </w:rPr>
      <w:t xml:space="preserve">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29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7BC9268" w14:textId="77777777" w:rsidR="008A356F" w:rsidRDefault="00352C69">
    <w:pPr>
      <w:tabs>
        <w:tab w:val="center" w:pos="862"/>
        <w:tab w:val="center" w:pos="4513"/>
        <w:tab w:val="center" w:pos="8480"/>
      </w:tabs>
      <w:spacing w:after="0"/>
    </w:pPr>
    <w:r>
      <w:tab/>
    </w:r>
    <w:r>
      <w:rPr>
        <w:sz w:val="20"/>
      </w:rPr>
      <w:t xml:space="preserve">QF126 v5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sz w:val="20"/>
      </w:rPr>
      <w:t>29</w:t>
    </w:r>
    <w:r>
      <w:rPr>
        <w:sz w:val="20"/>
      </w:rPr>
      <w:fldChar w:fldCharType="end"/>
    </w:r>
    <w:r>
      <w:rPr>
        <w:sz w:val="20"/>
      </w:rPr>
      <w:t xml:space="preserve">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10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29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88BDAC0" w14:textId="77777777" w:rsidR="008A356F" w:rsidRDefault="00352C69">
    <w:pPr>
      <w:tabs>
        <w:tab w:val="center" w:pos="862"/>
        <w:tab w:val="center" w:pos="4513"/>
        <w:tab w:val="center" w:pos="8480"/>
      </w:tabs>
      <w:spacing w:after="0"/>
    </w:pPr>
    <w:r>
      <w:tab/>
    </w:r>
    <w:r>
      <w:rPr>
        <w:sz w:val="20"/>
      </w:rPr>
      <w:t xml:space="preserve">QF126 v5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sz w:val="20"/>
      </w:rPr>
      <w:t>29</w:t>
    </w:r>
    <w:r>
      <w:rPr>
        <w:sz w:val="20"/>
      </w:rPr>
      <w:fldChar w:fldCharType="end"/>
    </w:r>
    <w:r>
      <w:rPr>
        <w:sz w:val="20"/>
      </w:rPr>
      <w:t xml:space="preserve">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10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29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EEA990" w14:textId="77777777" w:rsidR="008A356F" w:rsidRDefault="00352C69">
    <w:pPr>
      <w:tabs>
        <w:tab w:val="center" w:pos="862"/>
        <w:tab w:val="center" w:pos="4513"/>
        <w:tab w:val="center" w:pos="8480"/>
      </w:tabs>
      <w:spacing w:after="0"/>
    </w:pPr>
    <w:r>
      <w:tab/>
    </w:r>
    <w:r>
      <w:rPr>
        <w:sz w:val="20"/>
      </w:rPr>
      <w:t xml:space="preserve">QF126 v5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sz w:val="20"/>
      </w:rPr>
      <w:t>29</w:t>
    </w:r>
    <w:r>
      <w:rPr>
        <w:sz w:val="20"/>
      </w:rPr>
      <w:fldChar w:fldCharType="end"/>
    </w:r>
    <w:r>
      <w:rPr>
        <w:sz w:val="20"/>
      </w:rPr>
      <w:t xml:space="preserve">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10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29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3C0B033" w14:textId="77777777" w:rsidR="00352C69" w:rsidRDefault="00352C69">
      <w:pPr>
        <w:spacing w:after="0" w:line="240" w:lineRule="auto"/>
      </w:pPr>
      <w:r>
        <w:separator/>
      </w:r>
    </w:p>
  </w:footnote>
  <w:footnote w:type="continuationSeparator" w:id="0">
    <w:p w14:paraId="411336F7" w14:textId="77777777" w:rsidR="00352C69" w:rsidRDefault="00352C69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D8DE9EA" w14:textId="77777777" w:rsidR="008A356F" w:rsidRDefault="00352C69">
    <w:pPr>
      <w:spacing w:after="0"/>
      <w:ind w:right="86"/>
      <w:jc w:val="right"/>
    </w:pPr>
    <w:r>
      <w:rPr>
        <w:sz w:val="20"/>
      </w:rPr>
      <w:t xml:space="preserve">Finished Product Specification – H26026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97ADF9" w14:textId="77777777" w:rsidR="008A356F" w:rsidRDefault="00352C69">
    <w:pPr>
      <w:spacing w:after="0"/>
      <w:ind w:right="86"/>
      <w:jc w:val="right"/>
    </w:pPr>
    <w:r>
      <w:rPr>
        <w:sz w:val="20"/>
      </w:rPr>
      <w:t xml:space="preserve">Finished Product Specification – H26026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06A74E5" w14:textId="77777777" w:rsidR="008A356F" w:rsidRDefault="00352C69">
    <w:pPr>
      <w:spacing w:after="0"/>
      <w:ind w:right="86"/>
      <w:jc w:val="right"/>
    </w:pPr>
    <w:r>
      <w:rPr>
        <w:sz w:val="20"/>
      </w:rPr>
      <w:t xml:space="preserve">Finished Product Specification – H26026 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D0E153F" w14:textId="77777777" w:rsidR="008A356F" w:rsidRDefault="00352C69">
    <w:pPr>
      <w:spacing w:after="0"/>
      <w:jc w:val="right"/>
    </w:pPr>
    <w:r>
      <w:rPr>
        <w:sz w:val="20"/>
      </w:rPr>
      <w:t xml:space="preserve">Finished Product Specification – H26026 </w: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F210607" w14:textId="77777777" w:rsidR="008A356F" w:rsidRDefault="00352C69">
    <w:pPr>
      <w:spacing w:after="0"/>
      <w:jc w:val="right"/>
    </w:pPr>
    <w:r>
      <w:rPr>
        <w:sz w:val="20"/>
      </w:rPr>
      <w:t xml:space="preserve">Finished Product Specification – H26026 </w: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B97540" w14:textId="77777777" w:rsidR="008A356F" w:rsidRDefault="00352C69">
    <w:pPr>
      <w:spacing w:after="0"/>
      <w:jc w:val="right"/>
    </w:pPr>
    <w:r>
      <w:rPr>
        <w:sz w:val="20"/>
      </w:rPr>
      <w:t xml:space="preserve">Finished Product Specification – H26026 </w:t>
    </w: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63"/>
  <w:proofState w:spelling="clean" w:grammar="clean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A356F"/>
    <w:rsid w:val="00352C69"/>
    <w:rsid w:val="004627C0"/>
    <w:rsid w:val="008A356F"/>
    <w:rsid w:val="008A3F0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32B311F0"/>
  <w15:docId w15:val="{1060AC6B-D833-44C7-8CCF-C0785F2D8AB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pPr>
      <w:spacing w:line="259" w:lineRule="auto"/>
    </w:pPr>
    <w:rPr>
      <w:rFonts w:ascii="Calibri" w:eastAsia="Calibri" w:hAnsi="Calibri" w:cs="Calibri"/>
      <w:color w:val="000000"/>
      <w:sz w:val="22"/>
    </w:rPr>
  </w:style>
  <w:style w:type="paragraph" w:styleId="Heading1">
    <w:name w:val="heading 1"/>
    <w:next w:val="Normal"/>
    <w:link w:val="Heading1Char"/>
    <w:uiPriority w:val="9"/>
    <w:qFormat/>
    <w:pPr>
      <w:keepNext/>
      <w:keepLines/>
      <w:pBdr>
        <w:top w:val="single" w:sz="8" w:space="0" w:color="000000"/>
        <w:left w:val="single" w:sz="8" w:space="0" w:color="000000"/>
        <w:bottom w:val="single" w:sz="8" w:space="0" w:color="000000"/>
        <w:right w:val="single" w:sz="8" w:space="0" w:color="000000"/>
      </w:pBdr>
      <w:shd w:val="clear" w:color="auto" w:fill="EE0000"/>
      <w:spacing w:after="158" w:line="259" w:lineRule="auto"/>
      <w:ind w:left="154"/>
      <w:outlineLvl w:val="0"/>
    </w:pPr>
    <w:rPr>
      <w:rFonts w:ascii="Calibri" w:eastAsia="Calibri" w:hAnsi="Calibri" w:cs="Calibri"/>
      <w:b/>
      <w:color w:val="FFFFFF"/>
      <w:sz w:val="22"/>
      <w:u w:val="single" w:color="FFFFF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rPr>
      <w:rFonts w:ascii="Calibri" w:eastAsia="Calibri" w:hAnsi="Calibri" w:cs="Calibri"/>
      <w:b/>
      <w:color w:val="FFFFFF"/>
      <w:sz w:val="22"/>
      <w:u w:val="single" w:color="FFFFFF"/>
    </w:rPr>
  </w:style>
  <w:style w:type="table" w:customStyle="1" w:styleId="TableGrid">
    <w:name w:val="TableGrid"/>
    <w:pPr>
      <w:spacing w:after="0" w:line="240" w:lineRule="auto"/>
    </w:pPr>
    <w:tblPr>
      <w:tblCellMar>
        <w:top w:w="0" w:type="dxa"/>
        <w:left w:w="0" w:type="dxa"/>
        <w:bottom w:w="0" w:type="dxa"/>
        <w:right w:w="0" w:type="dxa"/>
      </w:tblCellMar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3.jpg"/><Relationship Id="rId13" Type="http://schemas.openxmlformats.org/officeDocument/2006/relationships/footer" Target="footer2.xml"/><Relationship Id="rId18" Type="http://schemas.openxmlformats.org/officeDocument/2006/relationships/footer" Target="footer4.xml"/><Relationship Id="rId26" Type="http://schemas.openxmlformats.org/officeDocument/2006/relationships/customXml" Target="../customXml/item3.xml"/><Relationship Id="rId3" Type="http://schemas.openxmlformats.org/officeDocument/2006/relationships/webSettings" Target="webSettings.xml"/><Relationship Id="rId21" Type="http://schemas.openxmlformats.org/officeDocument/2006/relationships/footer" Target="footer6.xml"/><Relationship Id="rId7" Type="http://schemas.openxmlformats.org/officeDocument/2006/relationships/image" Target="media/image2.png"/><Relationship Id="rId12" Type="http://schemas.openxmlformats.org/officeDocument/2006/relationships/footer" Target="footer1.xml"/><Relationship Id="rId17" Type="http://schemas.openxmlformats.org/officeDocument/2006/relationships/header" Target="header5.xml"/><Relationship Id="rId25" Type="http://schemas.openxmlformats.org/officeDocument/2006/relationships/customXml" Target="../customXml/item2.xml"/><Relationship Id="rId2" Type="http://schemas.openxmlformats.org/officeDocument/2006/relationships/settings" Target="settings.xml"/><Relationship Id="rId16" Type="http://schemas.openxmlformats.org/officeDocument/2006/relationships/header" Target="header4.xml"/><Relationship Id="rId20" Type="http://schemas.openxmlformats.org/officeDocument/2006/relationships/header" Target="header6.xml"/><Relationship Id="rId1" Type="http://schemas.openxmlformats.org/officeDocument/2006/relationships/styles" Target="styles.xml"/><Relationship Id="rId6" Type="http://schemas.openxmlformats.org/officeDocument/2006/relationships/image" Target="media/image1.png"/><Relationship Id="rId11" Type="http://schemas.openxmlformats.org/officeDocument/2006/relationships/header" Target="header2.xml"/><Relationship Id="rId24" Type="http://schemas.openxmlformats.org/officeDocument/2006/relationships/customXml" Target="../customXml/item1.xml"/><Relationship Id="rId5" Type="http://schemas.openxmlformats.org/officeDocument/2006/relationships/endnotes" Target="endnotes.xml"/><Relationship Id="rId15" Type="http://schemas.openxmlformats.org/officeDocument/2006/relationships/footer" Target="footer3.xml"/><Relationship Id="rId23" Type="http://schemas.openxmlformats.org/officeDocument/2006/relationships/theme" Target="theme/theme1.xml"/><Relationship Id="rId10" Type="http://schemas.openxmlformats.org/officeDocument/2006/relationships/header" Target="header1.xml"/><Relationship Id="rId19" Type="http://schemas.openxmlformats.org/officeDocument/2006/relationships/footer" Target="footer5.xml"/><Relationship Id="rId4" Type="http://schemas.openxmlformats.org/officeDocument/2006/relationships/footnotes" Target="footnotes.xml"/><Relationship Id="rId9" Type="http://schemas.openxmlformats.org/officeDocument/2006/relationships/image" Target="media/image4.jpeg"/><Relationship Id="rId14" Type="http://schemas.openxmlformats.org/officeDocument/2006/relationships/header" Target="header3.xml"/><Relationship Id="rId22" Type="http://schemas.openxmlformats.org/officeDocument/2006/relationships/fontTable" Target="fontTable.xml"/><Relationship Id="rId27" Type="http://schemas.openxmlformats.org/officeDocument/2006/relationships/customXml" Target="../customXml/item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Normal" ma:contentTypeID="0x0101003C5AFF78863AEF46B1510A4955A9D92800B91F586436BF334D9527BDA501C67B5E" ma:contentTypeVersion="2" ma:contentTypeDescription="Default RNIB word template Normal.dotm" ma:contentTypeScope="" ma:versionID="48baca6fa64453fcdbcd459c0fb4956e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333180aebfe008340309d27fdad5c50c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d111f871-a67d-48ae-9ce3-a2c6c977fa4d" ContentTypeId="0x0101003C5AFF78863AEF46B1510A4955A9D928" PreviousValue="false" LastSyncTimeStamp="2025-04-28T14:39:01.87Z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00A2872-736C-4C6E-BFEA-5AC3A9037A47}"/>
</file>

<file path=customXml/itemProps2.xml><?xml version="1.0" encoding="utf-8"?>
<ds:datastoreItem xmlns:ds="http://schemas.openxmlformats.org/officeDocument/2006/customXml" ds:itemID="{07B64021-13B3-4ED7-953F-7458B35EF962}"/>
</file>

<file path=customXml/itemProps3.xml><?xml version="1.0" encoding="utf-8"?>
<ds:datastoreItem xmlns:ds="http://schemas.openxmlformats.org/officeDocument/2006/customXml" ds:itemID="{AB267059-3BFD-4FF7-919C-DB6137339902}"/>
</file>

<file path=customXml/itemProps4.xml><?xml version="1.0" encoding="utf-8"?>
<ds:datastoreItem xmlns:ds="http://schemas.openxmlformats.org/officeDocument/2006/customXml" ds:itemID="{595C873B-9EF2-436F-AC2E-75EDB7EC3328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</TotalTime>
  <Pages>30</Pages>
  <Words>4223</Words>
  <Characters>24075</Characters>
  <Application>Microsoft Office Word</Application>
  <DocSecurity>0</DocSecurity>
  <Lines>200</Lines>
  <Paragraphs>56</Paragraphs>
  <ScaleCrop>false</ScaleCrop>
  <Company/>
  <LinksUpToDate>false</LinksUpToDate>
  <CharactersWithSpaces>28242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Lauren Eddy</dc:creator>
  <cp:keywords/>
  <cp:lastModifiedBy>Charlee Jarvis</cp:lastModifiedBy>
  <cp:revision>3</cp:revision>
  <dcterms:created xsi:type="dcterms:W3CDTF">2026-06-15T08:51:00Z</dcterms:created>
  <dcterms:modified xsi:type="dcterms:W3CDTF">2026-06-15T08:55:00Z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0x0101003C5AFF78863AEF46B1510A4955A9D92800B91F586436BF334D9527BDA501C67B5E</vt:lpwstr>
  </property>
</Properties>
</file>